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handoutMasterIdLst>
    <p:handoutMasterId r:id="rId14"/>
  </p:handoutMasterIdLst>
  <p:sldIdLst>
    <p:sldId id="256" r:id="rId2"/>
    <p:sldId id="268" r:id="rId3"/>
    <p:sldId id="324" r:id="rId4"/>
    <p:sldId id="317" r:id="rId5"/>
    <p:sldId id="310" r:id="rId6"/>
    <p:sldId id="323" r:id="rId7"/>
    <p:sldId id="326" r:id="rId8"/>
    <p:sldId id="328" r:id="rId9"/>
    <p:sldId id="325" r:id="rId10"/>
    <p:sldId id="319" r:id="rId11"/>
    <p:sldId id="321" r:id="rId12"/>
    <p:sldId id="264" r:id="rId13"/>
  </p:sldIdLst>
  <p:sldSz cx="9144000" cy="6858000" type="screen4x3"/>
  <p:notesSz cx="6735763" cy="9866313"/>
  <p:defaultText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65" autoAdjust="0"/>
    <p:restoredTop sz="94660"/>
  </p:normalViewPr>
  <p:slideViewPr>
    <p:cSldViewPr>
      <p:cViewPr varScale="1">
        <p:scale>
          <a:sx n="68" d="100"/>
          <a:sy n="68" d="100"/>
        </p:scale>
        <p:origin x="1452"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Antraštės vietos rezervavimo ženklas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lang="lt-LT"/>
          </a:p>
        </p:txBody>
      </p:sp>
      <p:sp>
        <p:nvSpPr>
          <p:cNvPr id="3" name="Datos vietos rezervavimo ženklas 2"/>
          <p:cNvSpPr>
            <a:spLocks noGrp="1"/>
          </p:cNvSpPr>
          <p:nvPr>
            <p:ph type="dt" sz="quarter" idx="1"/>
          </p:nvPr>
        </p:nvSpPr>
        <p:spPr>
          <a:xfrm>
            <a:off x="3815373" y="0"/>
            <a:ext cx="2918831" cy="493316"/>
          </a:xfrm>
          <a:prstGeom prst="rect">
            <a:avLst/>
          </a:prstGeom>
        </p:spPr>
        <p:txBody>
          <a:bodyPr vert="horz" lIns="91440" tIns="45720" rIns="91440" bIns="45720" rtlCol="0"/>
          <a:lstStyle>
            <a:lvl1pPr algn="r">
              <a:defRPr sz="1200"/>
            </a:lvl1pPr>
          </a:lstStyle>
          <a:p>
            <a:fld id="{E802C2BE-61D6-42AB-9767-BF0C728D8B9B}" type="datetimeFigureOut">
              <a:rPr lang="lt-LT" smtClean="0"/>
              <a:t>2024-05-15</a:t>
            </a:fld>
            <a:endParaRPr lang="lt-LT"/>
          </a:p>
        </p:txBody>
      </p:sp>
      <p:sp>
        <p:nvSpPr>
          <p:cNvPr id="4" name="Poraštės vietos rezervavimo ženklas 3"/>
          <p:cNvSpPr>
            <a:spLocks noGrp="1"/>
          </p:cNvSpPr>
          <p:nvPr>
            <p:ph type="ftr" sz="quarter" idx="2"/>
          </p:nvPr>
        </p:nvSpPr>
        <p:spPr>
          <a:xfrm>
            <a:off x="0" y="9371285"/>
            <a:ext cx="2918831" cy="493316"/>
          </a:xfrm>
          <a:prstGeom prst="rect">
            <a:avLst/>
          </a:prstGeom>
        </p:spPr>
        <p:txBody>
          <a:bodyPr vert="horz" lIns="91440" tIns="45720" rIns="91440" bIns="45720" rtlCol="0" anchor="b"/>
          <a:lstStyle>
            <a:lvl1pPr algn="l">
              <a:defRPr sz="1200"/>
            </a:lvl1pPr>
          </a:lstStyle>
          <a:p>
            <a:endParaRPr lang="lt-LT"/>
          </a:p>
        </p:txBody>
      </p:sp>
      <p:sp>
        <p:nvSpPr>
          <p:cNvPr id="5" name="Skaidrės numerio vietos rezervavimo ženklas 4"/>
          <p:cNvSpPr>
            <a:spLocks noGrp="1"/>
          </p:cNvSpPr>
          <p:nvPr>
            <p:ph type="sldNum" sz="quarter" idx="3"/>
          </p:nvPr>
        </p:nvSpPr>
        <p:spPr>
          <a:xfrm>
            <a:off x="3815373" y="9371285"/>
            <a:ext cx="2918831" cy="493316"/>
          </a:xfrm>
          <a:prstGeom prst="rect">
            <a:avLst/>
          </a:prstGeom>
        </p:spPr>
        <p:txBody>
          <a:bodyPr vert="horz" lIns="91440" tIns="45720" rIns="91440" bIns="45720" rtlCol="0" anchor="b"/>
          <a:lstStyle>
            <a:lvl1pPr algn="r">
              <a:defRPr sz="1200"/>
            </a:lvl1pPr>
          </a:lstStyle>
          <a:p>
            <a:fld id="{7F01C526-6116-4DEE-8C58-BD3E1EF51C30}" type="slidenum">
              <a:rPr lang="lt-LT" smtClean="0"/>
              <a:t>‹#›</a:t>
            </a:fld>
            <a:endParaRPr lang="lt-LT"/>
          </a:p>
        </p:txBody>
      </p:sp>
    </p:spTree>
    <p:extLst>
      <p:ext uri="{BB962C8B-B14F-4D97-AF65-F5344CB8AC3E}">
        <p14:creationId xmlns:p14="http://schemas.microsoft.com/office/powerpoint/2010/main" val="240524915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Pavadinimo skaidrė">
    <p:bg>
      <p:bgRef idx="1001">
        <a:schemeClr val="bg2"/>
      </p:bgRef>
    </p:bg>
    <p:spTree>
      <p:nvGrpSpPr>
        <p:cNvPr id="1" name=""/>
        <p:cNvGrpSpPr/>
        <p:nvPr/>
      </p:nvGrpSpPr>
      <p:grpSpPr>
        <a:xfrm>
          <a:off x="0" y="0"/>
          <a:ext cx="0" cy="0"/>
          <a:chOff x="0" y="0"/>
          <a:chExt cx="0" cy="0"/>
        </a:xfrm>
      </p:grpSpPr>
      <p:sp>
        <p:nvSpPr>
          <p:cNvPr id="15" name="Stačiakampis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Stačiakampis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Stačiakampis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Stačiakampis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Stačiakampis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Antrinis pavadinimas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lt-LT"/>
              <a:t>Spustelėję redag. ruoš. paantrš. stilių</a:t>
            </a:r>
            <a:endParaRPr kumimoji="0" lang="en-US"/>
          </a:p>
        </p:txBody>
      </p:sp>
      <p:sp>
        <p:nvSpPr>
          <p:cNvPr id="28" name="Datos vietos rezervavimo ženklas 27"/>
          <p:cNvSpPr>
            <a:spLocks noGrp="1"/>
          </p:cNvSpPr>
          <p:nvPr>
            <p:ph type="dt" sz="half" idx="10"/>
          </p:nvPr>
        </p:nvSpPr>
        <p:spPr/>
        <p:txBody>
          <a:bodyPr/>
          <a:lstStyle/>
          <a:p>
            <a:fld id="{8680114F-2855-416A-B6C5-D05821AD08FB}" type="datetimeFigureOut">
              <a:rPr lang="lt-LT" smtClean="0"/>
              <a:t>2024-05-15</a:t>
            </a:fld>
            <a:endParaRPr lang="lt-LT"/>
          </a:p>
        </p:txBody>
      </p:sp>
      <p:sp>
        <p:nvSpPr>
          <p:cNvPr id="17" name="Poraštės vietos rezervavimo ženklas 16"/>
          <p:cNvSpPr>
            <a:spLocks noGrp="1"/>
          </p:cNvSpPr>
          <p:nvPr>
            <p:ph type="ftr" sz="quarter" idx="11"/>
          </p:nvPr>
        </p:nvSpPr>
        <p:spPr/>
        <p:txBody>
          <a:bodyPr/>
          <a:lstStyle/>
          <a:p>
            <a:endParaRPr lang="lt-LT"/>
          </a:p>
        </p:txBody>
      </p:sp>
      <p:sp>
        <p:nvSpPr>
          <p:cNvPr id="7" name="Tiesioji jungtis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Stačiakampis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as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as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kaidrės numerio vietos rezervavimo ženklas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95E0C513-2E78-4BDA-80B5-9B51C3937614}" type="slidenum">
              <a:rPr lang="lt-LT" smtClean="0"/>
              <a:t>‹#›</a:t>
            </a:fld>
            <a:endParaRPr lang="lt-LT"/>
          </a:p>
        </p:txBody>
      </p:sp>
      <p:sp>
        <p:nvSpPr>
          <p:cNvPr id="8" name="Antraštė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lt-LT"/>
              <a:t>Spustelėję redag. ruoš. pavad. stilių</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Pavadinimas ir vertikalus tekstas">
    <p:bg>
      <p:bgRef idx="1001">
        <a:schemeClr val="bg2"/>
      </p:bgRef>
    </p:bg>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kumimoji="0" lang="lt-LT"/>
              <a:t>Spustelėję redag. ruoš. pavad. stilių</a:t>
            </a:r>
            <a:endParaRPr kumimoji="0" lang="en-US"/>
          </a:p>
        </p:txBody>
      </p:sp>
      <p:sp>
        <p:nvSpPr>
          <p:cNvPr id="3" name="Vertikalaus teksto vietos rezervavimo ženklas 2"/>
          <p:cNvSpPr>
            <a:spLocks noGrp="1"/>
          </p:cNvSpPr>
          <p:nvPr>
            <p:ph type="body" orient="vert" idx="1"/>
          </p:nvPr>
        </p:nvSpPr>
        <p:spPr/>
        <p:txBody>
          <a:bodyPr vert="eaVert"/>
          <a:lstStyle/>
          <a:p>
            <a:pPr lvl="0" eaLnBrk="1" latinLnBrk="0" hangingPunct="1"/>
            <a:r>
              <a:rPr lang="lt-LT"/>
              <a:t>Spustelėję redag. ruoš. teksto stilių</a:t>
            </a:r>
          </a:p>
          <a:p>
            <a:pPr lvl="1" eaLnBrk="1" latinLnBrk="0" hangingPunct="1"/>
            <a:r>
              <a:rPr lang="lt-LT"/>
              <a:t>Antras lygmuo</a:t>
            </a:r>
          </a:p>
          <a:p>
            <a:pPr lvl="2" eaLnBrk="1" latinLnBrk="0" hangingPunct="1"/>
            <a:r>
              <a:rPr lang="lt-LT"/>
              <a:t>Trečias lygmuo</a:t>
            </a:r>
          </a:p>
          <a:p>
            <a:pPr lvl="3" eaLnBrk="1" latinLnBrk="0" hangingPunct="1"/>
            <a:r>
              <a:rPr lang="lt-LT"/>
              <a:t>Ketvirtas lygmuo</a:t>
            </a:r>
          </a:p>
          <a:p>
            <a:pPr lvl="4" eaLnBrk="1" latinLnBrk="0" hangingPunct="1"/>
            <a:r>
              <a:rPr lang="lt-LT"/>
              <a:t>Penktas lygmuo</a:t>
            </a:r>
            <a:endParaRPr kumimoji="0" lang="en-US"/>
          </a:p>
        </p:txBody>
      </p:sp>
      <p:sp>
        <p:nvSpPr>
          <p:cNvPr id="4" name="Datos vietos rezervavimo ženklas 3"/>
          <p:cNvSpPr>
            <a:spLocks noGrp="1"/>
          </p:cNvSpPr>
          <p:nvPr>
            <p:ph type="dt" sz="half" idx="10"/>
          </p:nvPr>
        </p:nvSpPr>
        <p:spPr/>
        <p:txBody>
          <a:bodyPr/>
          <a:lstStyle/>
          <a:p>
            <a:fld id="{8680114F-2855-416A-B6C5-D05821AD08FB}" type="datetimeFigureOut">
              <a:rPr lang="lt-LT" smtClean="0"/>
              <a:t>2024-05-15</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95E0C513-2E78-4BDA-80B5-9B51C3937614}" type="slidenum">
              <a:rPr lang="lt-LT" smtClean="0"/>
              <a:t>‹#›</a:t>
            </a:fld>
            <a:endParaRPr lang="lt-LT"/>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kalus pavadinimas ir tekstas">
    <p:bg>
      <p:bgRef idx="1001">
        <a:schemeClr val="bg2"/>
      </p:bgRef>
    </p:bg>
    <p:spTree>
      <p:nvGrpSpPr>
        <p:cNvPr id="1" name=""/>
        <p:cNvGrpSpPr/>
        <p:nvPr/>
      </p:nvGrpSpPr>
      <p:grpSpPr>
        <a:xfrm>
          <a:off x="0" y="0"/>
          <a:ext cx="0" cy="0"/>
          <a:chOff x="0" y="0"/>
          <a:chExt cx="0" cy="0"/>
        </a:xfrm>
      </p:grpSpPr>
      <p:sp>
        <p:nvSpPr>
          <p:cNvPr id="7" name="Stačiakampis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Stačiakampis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tačiakampis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Stačiakampis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Stačiakampis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Stačiakampis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Tiesioji jungtis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as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as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kaidrės numerio vietos rezervavimo ženklas 5"/>
          <p:cNvSpPr>
            <a:spLocks noGrp="1"/>
          </p:cNvSpPr>
          <p:nvPr>
            <p:ph type="sldNum" sz="quarter" idx="12"/>
          </p:nvPr>
        </p:nvSpPr>
        <p:spPr>
          <a:xfrm>
            <a:off x="6915912" y="3009901"/>
            <a:ext cx="457200" cy="441325"/>
          </a:xfrm>
        </p:spPr>
        <p:txBody>
          <a:bodyPr/>
          <a:lstStyle/>
          <a:p>
            <a:fld id="{95E0C513-2E78-4BDA-80B5-9B51C3937614}" type="slidenum">
              <a:rPr lang="lt-LT" smtClean="0"/>
              <a:t>‹#›</a:t>
            </a:fld>
            <a:endParaRPr lang="lt-LT"/>
          </a:p>
        </p:txBody>
      </p:sp>
      <p:sp>
        <p:nvSpPr>
          <p:cNvPr id="3" name="Vertikalaus teksto vietos rezervavimo ženklas 2"/>
          <p:cNvSpPr>
            <a:spLocks noGrp="1"/>
          </p:cNvSpPr>
          <p:nvPr>
            <p:ph type="body" orient="vert" idx="1"/>
          </p:nvPr>
        </p:nvSpPr>
        <p:spPr>
          <a:xfrm>
            <a:off x="304800" y="304800"/>
            <a:ext cx="6553200" cy="5821366"/>
          </a:xfrm>
        </p:spPr>
        <p:txBody>
          <a:bodyPr vert="eaVert"/>
          <a:lstStyle/>
          <a:p>
            <a:pPr lvl="0" eaLnBrk="1" latinLnBrk="0" hangingPunct="1"/>
            <a:r>
              <a:rPr lang="lt-LT"/>
              <a:t>Spustelėję redag. ruoš. teksto stilių</a:t>
            </a:r>
          </a:p>
          <a:p>
            <a:pPr lvl="1" eaLnBrk="1" latinLnBrk="0" hangingPunct="1"/>
            <a:r>
              <a:rPr lang="lt-LT"/>
              <a:t>Antras lygmuo</a:t>
            </a:r>
          </a:p>
          <a:p>
            <a:pPr lvl="2" eaLnBrk="1" latinLnBrk="0" hangingPunct="1"/>
            <a:r>
              <a:rPr lang="lt-LT"/>
              <a:t>Trečias lygmuo</a:t>
            </a:r>
          </a:p>
          <a:p>
            <a:pPr lvl="3" eaLnBrk="1" latinLnBrk="0" hangingPunct="1"/>
            <a:r>
              <a:rPr lang="lt-LT"/>
              <a:t>Ketvirtas lygmuo</a:t>
            </a:r>
          </a:p>
          <a:p>
            <a:pPr lvl="4" eaLnBrk="1" latinLnBrk="0" hangingPunct="1"/>
            <a:r>
              <a:rPr lang="lt-LT"/>
              <a:t>Penktas lygmuo</a:t>
            </a:r>
            <a:endParaRPr kumimoji="0" lang="en-US"/>
          </a:p>
        </p:txBody>
      </p:sp>
      <p:sp>
        <p:nvSpPr>
          <p:cNvPr id="4" name="Datos vietos rezervavimo ženklas 3"/>
          <p:cNvSpPr>
            <a:spLocks noGrp="1"/>
          </p:cNvSpPr>
          <p:nvPr>
            <p:ph type="dt" sz="half" idx="10"/>
          </p:nvPr>
        </p:nvSpPr>
        <p:spPr/>
        <p:txBody>
          <a:bodyPr/>
          <a:lstStyle/>
          <a:p>
            <a:fld id="{8680114F-2855-416A-B6C5-D05821AD08FB}" type="datetimeFigureOut">
              <a:rPr lang="lt-LT" smtClean="0"/>
              <a:t>2024-05-15</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2" name="Vertikalus pavadinimas 1"/>
          <p:cNvSpPr>
            <a:spLocks noGrp="1"/>
          </p:cNvSpPr>
          <p:nvPr>
            <p:ph type="title" orient="vert"/>
          </p:nvPr>
        </p:nvSpPr>
        <p:spPr>
          <a:xfrm>
            <a:off x="7391400" y="304801"/>
            <a:ext cx="1447800" cy="5851525"/>
          </a:xfrm>
        </p:spPr>
        <p:txBody>
          <a:bodyPr vert="eaVert"/>
          <a:lstStyle/>
          <a:p>
            <a:r>
              <a:rPr kumimoji="0" lang="lt-LT"/>
              <a:t>Spustelėję redag. ruoš. pavad. stilių</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Pavadinimas ir turinys">
    <p:bg>
      <p:bgRef idx="1001">
        <a:schemeClr val="bg2"/>
      </p:bgRef>
    </p:bg>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lvl1pPr>
              <a:defRPr>
                <a:solidFill>
                  <a:schemeClr val="accent3">
                    <a:shade val="75000"/>
                  </a:schemeClr>
                </a:solidFill>
              </a:defRPr>
            </a:lvl1pPr>
          </a:lstStyle>
          <a:p>
            <a:r>
              <a:rPr kumimoji="0" lang="lt-LT"/>
              <a:t>Spustelėję redag. ruoš. pavad. stilių</a:t>
            </a:r>
            <a:endParaRPr kumimoji="0" lang="en-US"/>
          </a:p>
        </p:txBody>
      </p:sp>
      <p:sp>
        <p:nvSpPr>
          <p:cNvPr id="4" name="Datos vietos rezervavimo ženklas 3"/>
          <p:cNvSpPr>
            <a:spLocks noGrp="1"/>
          </p:cNvSpPr>
          <p:nvPr>
            <p:ph type="dt" sz="half" idx="10"/>
          </p:nvPr>
        </p:nvSpPr>
        <p:spPr/>
        <p:txBody>
          <a:bodyPr/>
          <a:lstStyle/>
          <a:p>
            <a:fld id="{8680114F-2855-416A-B6C5-D05821AD08FB}" type="datetimeFigureOut">
              <a:rPr lang="lt-LT" smtClean="0"/>
              <a:t>2024-05-15</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a:xfrm>
            <a:off x="4361688" y="1026372"/>
            <a:ext cx="457200" cy="441325"/>
          </a:xfrm>
        </p:spPr>
        <p:txBody>
          <a:bodyPr/>
          <a:lstStyle/>
          <a:p>
            <a:fld id="{95E0C513-2E78-4BDA-80B5-9B51C3937614}" type="slidenum">
              <a:rPr lang="lt-LT" smtClean="0"/>
              <a:t>‹#›</a:t>
            </a:fld>
            <a:endParaRPr lang="lt-LT"/>
          </a:p>
        </p:txBody>
      </p:sp>
      <p:sp>
        <p:nvSpPr>
          <p:cNvPr id="8" name="Turinio vietos rezervavimo ženklas 7"/>
          <p:cNvSpPr>
            <a:spLocks noGrp="1"/>
          </p:cNvSpPr>
          <p:nvPr>
            <p:ph sz="quarter" idx="1"/>
          </p:nvPr>
        </p:nvSpPr>
        <p:spPr>
          <a:xfrm>
            <a:off x="301752" y="1527048"/>
            <a:ext cx="8503920" cy="4572000"/>
          </a:xfrm>
        </p:spPr>
        <p:txBody>
          <a:bodyPr/>
          <a:lstStyle/>
          <a:p>
            <a:pPr lvl="0" eaLnBrk="1" latinLnBrk="0" hangingPunct="1"/>
            <a:r>
              <a:rPr lang="lt-LT"/>
              <a:t>Spustelėję redag. ruoš. teksto stilių</a:t>
            </a:r>
          </a:p>
          <a:p>
            <a:pPr lvl="1" eaLnBrk="1" latinLnBrk="0" hangingPunct="1"/>
            <a:r>
              <a:rPr lang="lt-LT"/>
              <a:t>Antras lygmuo</a:t>
            </a:r>
          </a:p>
          <a:p>
            <a:pPr lvl="2" eaLnBrk="1" latinLnBrk="0" hangingPunct="1"/>
            <a:r>
              <a:rPr lang="lt-LT"/>
              <a:t>Trečias lygmuo</a:t>
            </a:r>
          </a:p>
          <a:p>
            <a:pPr lvl="3" eaLnBrk="1" latinLnBrk="0" hangingPunct="1"/>
            <a:r>
              <a:rPr lang="lt-LT"/>
              <a:t>Ketvirtas lygmuo</a:t>
            </a:r>
          </a:p>
          <a:p>
            <a:pPr lvl="4" eaLnBrk="1" latinLnBrk="0" hangingPunct="1"/>
            <a:r>
              <a:rPr lang="lt-LT"/>
              <a:t>Penktas lygmuo</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kcijos antraštė">
    <p:bg>
      <p:bgRef idx="1001">
        <a:schemeClr val="bg1"/>
      </p:bgRef>
    </p:bg>
    <p:spTree>
      <p:nvGrpSpPr>
        <p:cNvPr id="1" name=""/>
        <p:cNvGrpSpPr/>
        <p:nvPr/>
      </p:nvGrpSpPr>
      <p:grpSpPr>
        <a:xfrm>
          <a:off x="0" y="0"/>
          <a:ext cx="0" cy="0"/>
          <a:chOff x="0" y="0"/>
          <a:chExt cx="0" cy="0"/>
        </a:xfrm>
      </p:grpSpPr>
      <p:sp>
        <p:nvSpPr>
          <p:cNvPr id="17" name="Stačiakampis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Stačiakampis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Stačiakampis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Stačiakampis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Stačiakampis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Stačiakampis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ksto vietos rezervavimo ženklas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lt-LT"/>
              <a:t>Spustelėję redag. ruoš. teksto stilių</a:t>
            </a:r>
          </a:p>
        </p:txBody>
      </p:sp>
      <p:sp>
        <p:nvSpPr>
          <p:cNvPr id="13" name="Stačiakampis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Stačiakampis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Poraštės vietos rezervavimo ženklas 4"/>
          <p:cNvSpPr>
            <a:spLocks noGrp="1"/>
          </p:cNvSpPr>
          <p:nvPr>
            <p:ph type="ftr" sz="quarter" idx="11"/>
          </p:nvPr>
        </p:nvSpPr>
        <p:spPr/>
        <p:txBody>
          <a:bodyPr/>
          <a:lstStyle/>
          <a:p>
            <a:endParaRPr lang="lt-LT"/>
          </a:p>
        </p:txBody>
      </p:sp>
      <p:sp>
        <p:nvSpPr>
          <p:cNvPr id="4" name="Datos vietos rezervavimo ženklas 3"/>
          <p:cNvSpPr>
            <a:spLocks noGrp="1"/>
          </p:cNvSpPr>
          <p:nvPr>
            <p:ph type="dt" sz="half" idx="10"/>
          </p:nvPr>
        </p:nvSpPr>
        <p:spPr/>
        <p:txBody>
          <a:bodyPr/>
          <a:lstStyle/>
          <a:p>
            <a:fld id="{8680114F-2855-416A-B6C5-D05821AD08FB}" type="datetimeFigureOut">
              <a:rPr lang="lt-LT" smtClean="0"/>
              <a:t>2024-05-15</a:t>
            </a:fld>
            <a:endParaRPr lang="lt-LT"/>
          </a:p>
        </p:txBody>
      </p:sp>
      <p:sp>
        <p:nvSpPr>
          <p:cNvPr id="8" name="Tiesioji jungtis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as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as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kaidrės numerio vietos rezervavimo ženklas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95E0C513-2E78-4BDA-80B5-9B51C3937614}" type="slidenum">
              <a:rPr lang="lt-LT" smtClean="0"/>
              <a:t>‹#›</a:t>
            </a:fld>
            <a:endParaRPr lang="lt-LT"/>
          </a:p>
        </p:txBody>
      </p:sp>
      <p:sp>
        <p:nvSpPr>
          <p:cNvPr id="2" name="Antraštė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lt-LT"/>
              <a:t>Spustelėję redag. ruoš. pavad. stilių</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 turiniai">
    <p:bg>
      <p:bgRef idx="1001">
        <a:schemeClr val="bg2"/>
      </p:bgRef>
    </p:bg>
    <p:spTree>
      <p:nvGrpSpPr>
        <p:cNvPr id="1" name=""/>
        <p:cNvGrpSpPr/>
        <p:nvPr/>
      </p:nvGrpSpPr>
      <p:grpSpPr>
        <a:xfrm>
          <a:off x="0" y="0"/>
          <a:ext cx="0" cy="0"/>
          <a:chOff x="0" y="0"/>
          <a:chExt cx="0" cy="0"/>
        </a:xfrm>
      </p:grpSpPr>
      <p:sp>
        <p:nvSpPr>
          <p:cNvPr id="2" name="Antraštė 1"/>
          <p:cNvSpPr>
            <a:spLocks noGrp="1"/>
          </p:cNvSpPr>
          <p:nvPr>
            <p:ph type="title"/>
          </p:nvPr>
        </p:nvSpPr>
        <p:spPr>
          <a:xfrm>
            <a:off x="301752" y="228600"/>
            <a:ext cx="8534400" cy="758952"/>
          </a:xfrm>
        </p:spPr>
        <p:txBody>
          <a:bodyPr/>
          <a:lstStyle/>
          <a:p>
            <a:r>
              <a:rPr kumimoji="0" lang="lt-LT"/>
              <a:t>Spustelėję redag. ruoš. pavad. stilių</a:t>
            </a:r>
            <a:endParaRPr kumimoji="0" lang="en-US"/>
          </a:p>
        </p:txBody>
      </p:sp>
      <p:sp>
        <p:nvSpPr>
          <p:cNvPr id="5" name="Datos vietos rezervavimo ženklas 4"/>
          <p:cNvSpPr>
            <a:spLocks noGrp="1"/>
          </p:cNvSpPr>
          <p:nvPr>
            <p:ph type="dt" sz="half" idx="10"/>
          </p:nvPr>
        </p:nvSpPr>
        <p:spPr>
          <a:xfrm>
            <a:off x="5791200" y="6409944"/>
            <a:ext cx="3044952" cy="365760"/>
          </a:xfrm>
        </p:spPr>
        <p:txBody>
          <a:bodyPr/>
          <a:lstStyle/>
          <a:p>
            <a:fld id="{8680114F-2855-416A-B6C5-D05821AD08FB}" type="datetimeFigureOut">
              <a:rPr lang="lt-LT" smtClean="0"/>
              <a:t>2024-05-15</a:t>
            </a:fld>
            <a:endParaRPr lang="lt-LT"/>
          </a:p>
        </p:txBody>
      </p:sp>
      <p:sp>
        <p:nvSpPr>
          <p:cNvPr id="6" name="Poraštės vietos rezervavimo ženklas 5"/>
          <p:cNvSpPr>
            <a:spLocks noGrp="1"/>
          </p:cNvSpPr>
          <p:nvPr>
            <p:ph type="ftr" sz="quarter" idx="11"/>
          </p:nvPr>
        </p:nvSpPr>
        <p:spPr/>
        <p:txBody>
          <a:bodyPr/>
          <a:lstStyle/>
          <a:p>
            <a:endParaRPr lang="lt-LT"/>
          </a:p>
        </p:txBody>
      </p:sp>
      <p:sp>
        <p:nvSpPr>
          <p:cNvPr id="7" name="Skaidrės numerio vietos rezervavimo ženklas 6"/>
          <p:cNvSpPr>
            <a:spLocks noGrp="1"/>
          </p:cNvSpPr>
          <p:nvPr>
            <p:ph type="sldNum" sz="quarter" idx="12"/>
          </p:nvPr>
        </p:nvSpPr>
        <p:spPr/>
        <p:txBody>
          <a:bodyPr/>
          <a:lstStyle/>
          <a:p>
            <a:fld id="{95E0C513-2E78-4BDA-80B5-9B51C3937614}" type="slidenum">
              <a:rPr lang="lt-LT" smtClean="0"/>
              <a:t>‹#›</a:t>
            </a:fld>
            <a:endParaRPr lang="lt-LT"/>
          </a:p>
        </p:txBody>
      </p:sp>
      <p:sp>
        <p:nvSpPr>
          <p:cNvPr id="8" name="Tiesioji jungtis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Turinio vietos rezervavimo ženklas 9"/>
          <p:cNvSpPr>
            <a:spLocks noGrp="1"/>
          </p:cNvSpPr>
          <p:nvPr>
            <p:ph sz="half" idx="1"/>
          </p:nvPr>
        </p:nvSpPr>
        <p:spPr>
          <a:xfrm>
            <a:off x="301752" y="1371600"/>
            <a:ext cx="4038600" cy="4681728"/>
          </a:xfrm>
        </p:spPr>
        <p:txBody>
          <a:bodyPr/>
          <a:lstStyle>
            <a:lvl1pPr>
              <a:defRPr sz="2500"/>
            </a:lvl1pPr>
          </a:lstStyle>
          <a:p>
            <a:pPr lvl="0" eaLnBrk="1" latinLnBrk="0" hangingPunct="1"/>
            <a:r>
              <a:rPr lang="lt-LT"/>
              <a:t>Spustelėję redag. ruoš. teksto stilių</a:t>
            </a:r>
          </a:p>
          <a:p>
            <a:pPr lvl="1" eaLnBrk="1" latinLnBrk="0" hangingPunct="1"/>
            <a:r>
              <a:rPr lang="lt-LT"/>
              <a:t>Antras lygmuo</a:t>
            </a:r>
          </a:p>
          <a:p>
            <a:pPr lvl="2" eaLnBrk="1" latinLnBrk="0" hangingPunct="1"/>
            <a:r>
              <a:rPr lang="lt-LT"/>
              <a:t>Trečias lygmuo</a:t>
            </a:r>
          </a:p>
          <a:p>
            <a:pPr lvl="3" eaLnBrk="1" latinLnBrk="0" hangingPunct="1"/>
            <a:r>
              <a:rPr lang="lt-LT"/>
              <a:t>Ketvirtas lygmuo</a:t>
            </a:r>
          </a:p>
          <a:p>
            <a:pPr lvl="4" eaLnBrk="1" latinLnBrk="0" hangingPunct="1"/>
            <a:r>
              <a:rPr lang="lt-LT"/>
              <a:t>Penktas lygmuo</a:t>
            </a:r>
            <a:endParaRPr kumimoji="0" lang="en-US"/>
          </a:p>
        </p:txBody>
      </p:sp>
      <p:sp>
        <p:nvSpPr>
          <p:cNvPr id="12" name="Turinio vietos rezervavimo ženklas 11"/>
          <p:cNvSpPr>
            <a:spLocks noGrp="1"/>
          </p:cNvSpPr>
          <p:nvPr>
            <p:ph sz="half" idx="2"/>
          </p:nvPr>
        </p:nvSpPr>
        <p:spPr>
          <a:xfrm>
            <a:off x="4800600" y="1371600"/>
            <a:ext cx="4038600" cy="4681728"/>
          </a:xfrm>
        </p:spPr>
        <p:txBody>
          <a:bodyPr/>
          <a:lstStyle>
            <a:lvl1pPr>
              <a:defRPr sz="2500"/>
            </a:lvl1pPr>
          </a:lstStyle>
          <a:p>
            <a:pPr lvl="0" eaLnBrk="1" latinLnBrk="0" hangingPunct="1"/>
            <a:r>
              <a:rPr lang="lt-LT"/>
              <a:t>Spustelėję redag. ruoš. teksto stilių</a:t>
            </a:r>
          </a:p>
          <a:p>
            <a:pPr lvl="1" eaLnBrk="1" latinLnBrk="0" hangingPunct="1"/>
            <a:r>
              <a:rPr lang="lt-LT"/>
              <a:t>Antras lygmuo</a:t>
            </a:r>
          </a:p>
          <a:p>
            <a:pPr lvl="2" eaLnBrk="1" latinLnBrk="0" hangingPunct="1"/>
            <a:r>
              <a:rPr lang="lt-LT"/>
              <a:t>Trečias lygmuo</a:t>
            </a:r>
          </a:p>
          <a:p>
            <a:pPr lvl="3" eaLnBrk="1" latinLnBrk="0" hangingPunct="1"/>
            <a:r>
              <a:rPr lang="lt-LT"/>
              <a:t>Ketvirtas lygmuo</a:t>
            </a:r>
          </a:p>
          <a:p>
            <a:pPr lvl="4" eaLnBrk="1" latinLnBrk="0" hangingPunct="1"/>
            <a:r>
              <a:rPr lang="lt-LT"/>
              <a:t>Penktas lygmuo</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Lyginimas">
    <p:bg>
      <p:bgRef idx="1001">
        <a:schemeClr val="bg2"/>
      </p:bgRef>
    </p:bg>
    <p:spTree>
      <p:nvGrpSpPr>
        <p:cNvPr id="1" name=""/>
        <p:cNvGrpSpPr/>
        <p:nvPr/>
      </p:nvGrpSpPr>
      <p:grpSpPr>
        <a:xfrm>
          <a:off x="0" y="0"/>
          <a:ext cx="0" cy="0"/>
          <a:chOff x="0" y="0"/>
          <a:chExt cx="0" cy="0"/>
        </a:xfrm>
      </p:grpSpPr>
      <p:sp>
        <p:nvSpPr>
          <p:cNvPr id="10" name="Tiesioji jungtis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Stačiakampis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Stačiakampis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Stačiakampis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Stačiakampis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Stačiakampis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ačiakampis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ksto vietos rezervavimo ženklas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lt-LT"/>
              <a:t>Spustelėję redag. ruoš. teksto stilių</a:t>
            </a:r>
          </a:p>
        </p:txBody>
      </p:sp>
      <p:sp>
        <p:nvSpPr>
          <p:cNvPr id="4" name="Teksto vietos rezervavimo ženklas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lt-LT"/>
              <a:t>Spustelėję redag. ruoš. teksto stilių</a:t>
            </a:r>
          </a:p>
        </p:txBody>
      </p:sp>
      <p:sp>
        <p:nvSpPr>
          <p:cNvPr id="7" name="Datos vietos rezervavimo ženklas 6"/>
          <p:cNvSpPr>
            <a:spLocks noGrp="1"/>
          </p:cNvSpPr>
          <p:nvPr>
            <p:ph type="dt" sz="half" idx="10"/>
          </p:nvPr>
        </p:nvSpPr>
        <p:spPr/>
        <p:txBody>
          <a:bodyPr/>
          <a:lstStyle/>
          <a:p>
            <a:fld id="{8680114F-2855-416A-B6C5-D05821AD08FB}" type="datetimeFigureOut">
              <a:rPr lang="lt-LT" smtClean="0"/>
              <a:t>2024-05-15</a:t>
            </a:fld>
            <a:endParaRPr lang="lt-LT"/>
          </a:p>
        </p:txBody>
      </p:sp>
      <p:sp>
        <p:nvSpPr>
          <p:cNvPr id="8" name="Poraštės vietos rezervavimo ženklas 7"/>
          <p:cNvSpPr>
            <a:spLocks noGrp="1"/>
          </p:cNvSpPr>
          <p:nvPr>
            <p:ph type="ftr" sz="quarter" idx="11"/>
          </p:nvPr>
        </p:nvSpPr>
        <p:spPr>
          <a:xfrm>
            <a:off x="304800" y="6409944"/>
            <a:ext cx="3581400" cy="365760"/>
          </a:xfrm>
        </p:spPr>
        <p:txBody>
          <a:bodyPr/>
          <a:lstStyle/>
          <a:p>
            <a:endParaRPr lang="lt-LT"/>
          </a:p>
        </p:txBody>
      </p:sp>
      <p:sp>
        <p:nvSpPr>
          <p:cNvPr id="15" name="Tiesioji jungtis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Stačiakampis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Turinio vietos rezervavimo ženklas 23"/>
          <p:cNvSpPr>
            <a:spLocks noGrp="1"/>
          </p:cNvSpPr>
          <p:nvPr>
            <p:ph sz="quarter" idx="2"/>
          </p:nvPr>
        </p:nvSpPr>
        <p:spPr>
          <a:xfrm>
            <a:off x="301752" y="2471383"/>
            <a:ext cx="4041648" cy="3818404"/>
          </a:xfrm>
        </p:spPr>
        <p:txBody>
          <a:bodyPr/>
          <a:lstStyle/>
          <a:p>
            <a:pPr lvl="0" eaLnBrk="1" latinLnBrk="0" hangingPunct="1"/>
            <a:r>
              <a:rPr lang="lt-LT"/>
              <a:t>Spustelėję redag. ruoš. teksto stilių</a:t>
            </a:r>
          </a:p>
          <a:p>
            <a:pPr lvl="1" eaLnBrk="1" latinLnBrk="0" hangingPunct="1"/>
            <a:r>
              <a:rPr lang="lt-LT"/>
              <a:t>Antras lygmuo</a:t>
            </a:r>
          </a:p>
          <a:p>
            <a:pPr lvl="2" eaLnBrk="1" latinLnBrk="0" hangingPunct="1"/>
            <a:r>
              <a:rPr lang="lt-LT"/>
              <a:t>Trečias lygmuo</a:t>
            </a:r>
          </a:p>
          <a:p>
            <a:pPr lvl="3" eaLnBrk="1" latinLnBrk="0" hangingPunct="1"/>
            <a:r>
              <a:rPr lang="lt-LT"/>
              <a:t>Ketvirtas lygmuo</a:t>
            </a:r>
          </a:p>
          <a:p>
            <a:pPr lvl="4" eaLnBrk="1" latinLnBrk="0" hangingPunct="1"/>
            <a:r>
              <a:rPr lang="lt-LT"/>
              <a:t>Penktas lygmuo</a:t>
            </a:r>
            <a:endParaRPr kumimoji="0" lang="en-US"/>
          </a:p>
        </p:txBody>
      </p:sp>
      <p:sp>
        <p:nvSpPr>
          <p:cNvPr id="26" name="Turinio vietos rezervavimo ženklas 25"/>
          <p:cNvSpPr>
            <a:spLocks noGrp="1"/>
          </p:cNvSpPr>
          <p:nvPr>
            <p:ph sz="quarter" idx="4"/>
          </p:nvPr>
        </p:nvSpPr>
        <p:spPr>
          <a:xfrm>
            <a:off x="4800600" y="2471383"/>
            <a:ext cx="4038600" cy="3822192"/>
          </a:xfrm>
        </p:spPr>
        <p:txBody>
          <a:bodyPr/>
          <a:lstStyle/>
          <a:p>
            <a:pPr lvl="0" eaLnBrk="1" latinLnBrk="0" hangingPunct="1"/>
            <a:r>
              <a:rPr lang="lt-LT"/>
              <a:t>Spustelėję redag. ruoš. teksto stilių</a:t>
            </a:r>
          </a:p>
          <a:p>
            <a:pPr lvl="1" eaLnBrk="1" latinLnBrk="0" hangingPunct="1"/>
            <a:r>
              <a:rPr lang="lt-LT"/>
              <a:t>Antras lygmuo</a:t>
            </a:r>
          </a:p>
          <a:p>
            <a:pPr lvl="2" eaLnBrk="1" latinLnBrk="0" hangingPunct="1"/>
            <a:r>
              <a:rPr lang="lt-LT"/>
              <a:t>Trečias lygmuo</a:t>
            </a:r>
          </a:p>
          <a:p>
            <a:pPr lvl="3" eaLnBrk="1" latinLnBrk="0" hangingPunct="1"/>
            <a:r>
              <a:rPr lang="lt-LT"/>
              <a:t>Ketvirtas lygmuo</a:t>
            </a:r>
          </a:p>
          <a:p>
            <a:pPr lvl="4" eaLnBrk="1" latinLnBrk="0" hangingPunct="1"/>
            <a:r>
              <a:rPr lang="lt-LT"/>
              <a:t>Penktas lygmuo</a:t>
            </a:r>
            <a:endParaRPr kumimoji="0" lang="en-US"/>
          </a:p>
        </p:txBody>
      </p:sp>
      <p:sp>
        <p:nvSpPr>
          <p:cNvPr id="25" name="Ovalas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as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kaidrės numerio vietos rezervavimo ženklas 8"/>
          <p:cNvSpPr>
            <a:spLocks noGrp="1"/>
          </p:cNvSpPr>
          <p:nvPr>
            <p:ph type="sldNum" sz="quarter" idx="12"/>
          </p:nvPr>
        </p:nvSpPr>
        <p:spPr>
          <a:xfrm>
            <a:off x="4343400" y="1042416"/>
            <a:ext cx="457200" cy="441325"/>
          </a:xfrm>
        </p:spPr>
        <p:txBody>
          <a:bodyPr/>
          <a:lstStyle>
            <a:lvl1pPr algn="ctr">
              <a:defRPr/>
            </a:lvl1pPr>
          </a:lstStyle>
          <a:p>
            <a:fld id="{95E0C513-2E78-4BDA-80B5-9B51C3937614}" type="slidenum">
              <a:rPr lang="lt-LT" smtClean="0"/>
              <a:t>‹#›</a:t>
            </a:fld>
            <a:endParaRPr lang="lt-LT"/>
          </a:p>
        </p:txBody>
      </p:sp>
      <p:sp>
        <p:nvSpPr>
          <p:cNvPr id="23" name="Antraštė 22"/>
          <p:cNvSpPr>
            <a:spLocks noGrp="1"/>
          </p:cNvSpPr>
          <p:nvPr>
            <p:ph type="title"/>
          </p:nvPr>
        </p:nvSpPr>
        <p:spPr/>
        <p:txBody>
          <a:bodyPr rtlCol="0" anchor="b" anchorCtr="0"/>
          <a:lstStyle/>
          <a:p>
            <a:r>
              <a:rPr kumimoji="0" lang="lt-LT"/>
              <a:t>Spustelėję redag. ruoš. pavad. stilių</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k pavadinim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kumimoji="0" lang="lt-LT"/>
              <a:t>Spustelėję redag. ruoš. pavad. stilių</a:t>
            </a:r>
            <a:endParaRPr kumimoji="0" lang="en-US"/>
          </a:p>
        </p:txBody>
      </p:sp>
      <p:sp>
        <p:nvSpPr>
          <p:cNvPr id="3" name="Datos vietos rezervavimo ženklas 2"/>
          <p:cNvSpPr>
            <a:spLocks noGrp="1"/>
          </p:cNvSpPr>
          <p:nvPr>
            <p:ph type="dt" sz="half" idx="10"/>
          </p:nvPr>
        </p:nvSpPr>
        <p:spPr/>
        <p:txBody>
          <a:bodyPr/>
          <a:lstStyle/>
          <a:p>
            <a:fld id="{8680114F-2855-416A-B6C5-D05821AD08FB}" type="datetimeFigureOut">
              <a:rPr lang="lt-LT" smtClean="0"/>
              <a:t>2024-05-15</a:t>
            </a:fld>
            <a:endParaRPr lang="lt-LT"/>
          </a:p>
        </p:txBody>
      </p:sp>
      <p:sp>
        <p:nvSpPr>
          <p:cNvPr id="4" name="Poraštės vietos rezervavimo ženklas 3"/>
          <p:cNvSpPr>
            <a:spLocks noGrp="1"/>
          </p:cNvSpPr>
          <p:nvPr>
            <p:ph type="ftr" sz="quarter" idx="11"/>
          </p:nvPr>
        </p:nvSpPr>
        <p:spPr/>
        <p:txBody>
          <a:bodyPr/>
          <a:lstStyle/>
          <a:p>
            <a:endParaRPr lang="lt-LT"/>
          </a:p>
        </p:txBody>
      </p:sp>
      <p:sp>
        <p:nvSpPr>
          <p:cNvPr id="5" name="Skaidrės numerio vietos rezervavimo ženklas 4"/>
          <p:cNvSpPr>
            <a:spLocks noGrp="1"/>
          </p:cNvSpPr>
          <p:nvPr>
            <p:ph type="sldNum" sz="quarter" idx="12"/>
          </p:nvPr>
        </p:nvSpPr>
        <p:spPr>
          <a:xfrm>
            <a:off x="4343400" y="1036020"/>
            <a:ext cx="457200" cy="441325"/>
          </a:xfrm>
        </p:spPr>
        <p:txBody>
          <a:bodyPr/>
          <a:lstStyle/>
          <a:p>
            <a:fld id="{95E0C513-2E78-4BDA-80B5-9B51C3937614}" type="slidenum">
              <a:rPr lang="lt-LT" smtClean="0"/>
              <a:t>‹#›</a:t>
            </a:fld>
            <a:endParaRPr lang="lt-L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Tuščia">
    <p:spTree>
      <p:nvGrpSpPr>
        <p:cNvPr id="1" name=""/>
        <p:cNvGrpSpPr/>
        <p:nvPr/>
      </p:nvGrpSpPr>
      <p:grpSpPr>
        <a:xfrm>
          <a:off x="0" y="0"/>
          <a:ext cx="0" cy="0"/>
          <a:chOff x="0" y="0"/>
          <a:chExt cx="0" cy="0"/>
        </a:xfrm>
      </p:grpSpPr>
      <p:sp>
        <p:nvSpPr>
          <p:cNvPr id="7" name="Stačiakampis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Stačiakampis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Stačiakampis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tačiakampis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Stačiakampis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Stačiakampis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os vietos rezervavimo ženklas 1"/>
          <p:cNvSpPr>
            <a:spLocks noGrp="1"/>
          </p:cNvSpPr>
          <p:nvPr>
            <p:ph type="dt" sz="half" idx="10"/>
          </p:nvPr>
        </p:nvSpPr>
        <p:spPr/>
        <p:txBody>
          <a:bodyPr/>
          <a:lstStyle/>
          <a:p>
            <a:fld id="{8680114F-2855-416A-B6C5-D05821AD08FB}" type="datetimeFigureOut">
              <a:rPr lang="lt-LT" smtClean="0"/>
              <a:t>2024-05-15</a:t>
            </a:fld>
            <a:endParaRPr lang="lt-LT"/>
          </a:p>
        </p:txBody>
      </p:sp>
      <p:sp>
        <p:nvSpPr>
          <p:cNvPr id="3" name="Poraštės vietos rezervavimo ženklas 2"/>
          <p:cNvSpPr>
            <a:spLocks noGrp="1"/>
          </p:cNvSpPr>
          <p:nvPr>
            <p:ph type="ftr" sz="quarter" idx="11"/>
          </p:nvPr>
        </p:nvSpPr>
        <p:spPr/>
        <p:txBody>
          <a:bodyPr/>
          <a:lstStyle/>
          <a:p>
            <a:endParaRPr lang="lt-LT"/>
          </a:p>
        </p:txBody>
      </p:sp>
      <p:sp>
        <p:nvSpPr>
          <p:cNvPr id="4" name="Skaidrės numerio vietos rezervavimo ženklas 3"/>
          <p:cNvSpPr>
            <a:spLocks noGrp="1"/>
          </p:cNvSpPr>
          <p:nvPr>
            <p:ph type="sldNum" sz="quarter" idx="12"/>
          </p:nvPr>
        </p:nvSpPr>
        <p:spPr>
          <a:xfrm>
            <a:off x="4267200" y="6324600"/>
            <a:ext cx="609600" cy="441324"/>
          </a:xfrm>
        </p:spPr>
        <p:txBody>
          <a:bodyPr/>
          <a:lstStyle>
            <a:lvl1pPr>
              <a:defRPr>
                <a:solidFill>
                  <a:srgbClr val="FFFFFF"/>
                </a:solidFill>
              </a:defRPr>
            </a:lvl1pPr>
          </a:lstStyle>
          <a:p>
            <a:fld id="{95E0C513-2E78-4BDA-80B5-9B51C3937614}" type="slidenum">
              <a:rPr lang="lt-LT" smtClean="0"/>
              <a:t>‹#›</a:t>
            </a:fld>
            <a:endParaRPr lang="lt-L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Turinys ir antraštė">
    <p:bg>
      <p:bgRef idx="1001">
        <a:schemeClr val="bg1"/>
      </p:bgRef>
    </p:bg>
    <p:spTree>
      <p:nvGrpSpPr>
        <p:cNvPr id="1" name=""/>
        <p:cNvGrpSpPr/>
        <p:nvPr/>
      </p:nvGrpSpPr>
      <p:grpSpPr>
        <a:xfrm>
          <a:off x="0" y="0"/>
          <a:ext cx="0" cy="0"/>
          <a:chOff x="0" y="0"/>
          <a:chExt cx="0" cy="0"/>
        </a:xfrm>
      </p:grpSpPr>
      <p:sp>
        <p:nvSpPr>
          <p:cNvPr id="19" name="Stačiakampis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Stačiakampis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Stačiakampis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Stačiakampis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Stačiakampis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Stačiakampis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Antraštė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lt-LT"/>
              <a:t>Spustelėję redag. ruoš. pavad. stilių</a:t>
            </a:r>
            <a:endParaRPr kumimoji="0" lang="en-US"/>
          </a:p>
        </p:txBody>
      </p:sp>
      <p:sp>
        <p:nvSpPr>
          <p:cNvPr id="3" name="Teksto vietos rezervavimo ženklas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lt-LT"/>
              <a:t>Spustelėję redag. ruoš. teksto stilių</a:t>
            </a:r>
          </a:p>
        </p:txBody>
      </p:sp>
      <p:sp>
        <p:nvSpPr>
          <p:cNvPr id="8" name="Stačiakampis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Tiesioji jungtis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Turinio vietos rezervavimo ženklas 19"/>
          <p:cNvSpPr>
            <a:spLocks noGrp="1"/>
          </p:cNvSpPr>
          <p:nvPr>
            <p:ph sz="quarter" idx="1"/>
          </p:nvPr>
        </p:nvSpPr>
        <p:spPr>
          <a:xfrm>
            <a:off x="3124200" y="685800"/>
            <a:ext cx="5638800" cy="5410200"/>
          </a:xfrm>
        </p:spPr>
        <p:txBody>
          <a:bodyPr/>
          <a:lstStyle/>
          <a:p>
            <a:pPr lvl="0" eaLnBrk="1" latinLnBrk="0" hangingPunct="1"/>
            <a:r>
              <a:rPr lang="lt-LT"/>
              <a:t>Spustelėję redag. ruoš. teksto stilių</a:t>
            </a:r>
          </a:p>
          <a:p>
            <a:pPr lvl="1" eaLnBrk="1" latinLnBrk="0" hangingPunct="1"/>
            <a:r>
              <a:rPr lang="lt-LT"/>
              <a:t>Antras lygmuo</a:t>
            </a:r>
          </a:p>
          <a:p>
            <a:pPr lvl="2" eaLnBrk="1" latinLnBrk="0" hangingPunct="1"/>
            <a:r>
              <a:rPr lang="lt-LT"/>
              <a:t>Trečias lygmuo</a:t>
            </a:r>
          </a:p>
          <a:p>
            <a:pPr lvl="3" eaLnBrk="1" latinLnBrk="0" hangingPunct="1"/>
            <a:r>
              <a:rPr lang="lt-LT"/>
              <a:t>Ketvirtas lygmuo</a:t>
            </a:r>
          </a:p>
          <a:p>
            <a:pPr lvl="4" eaLnBrk="1" latinLnBrk="0" hangingPunct="1"/>
            <a:r>
              <a:rPr lang="lt-LT"/>
              <a:t>Penktas lygmuo</a:t>
            </a:r>
            <a:endParaRPr kumimoji="0" lang="en-US"/>
          </a:p>
        </p:txBody>
      </p:sp>
      <p:sp>
        <p:nvSpPr>
          <p:cNvPr id="10" name="Ovalas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as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kaidrės numerio vietos rezervavimo ženklas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95E0C513-2E78-4BDA-80B5-9B51C3937614}" type="slidenum">
              <a:rPr lang="lt-LT" smtClean="0"/>
              <a:t>‹#›</a:t>
            </a:fld>
            <a:endParaRPr lang="lt-LT"/>
          </a:p>
        </p:txBody>
      </p:sp>
      <p:sp>
        <p:nvSpPr>
          <p:cNvPr id="21" name="Stačiakampis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os vietos rezervavimo ženklas 4"/>
          <p:cNvSpPr>
            <a:spLocks noGrp="1"/>
          </p:cNvSpPr>
          <p:nvPr>
            <p:ph type="dt" sz="half" idx="10"/>
          </p:nvPr>
        </p:nvSpPr>
        <p:spPr/>
        <p:txBody>
          <a:bodyPr/>
          <a:lstStyle/>
          <a:p>
            <a:fld id="{8680114F-2855-416A-B6C5-D05821AD08FB}" type="datetimeFigureOut">
              <a:rPr lang="lt-LT" smtClean="0"/>
              <a:t>2024-05-15</a:t>
            </a:fld>
            <a:endParaRPr lang="lt-LT"/>
          </a:p>
        </p:txBody>
      </p:sp>
      <p:sp>
        <p:nvSpPr>
          <p:cNvPr id="6" name="Poraštės vietos rezervavimo ženklas 5"/>
          <p:cNvSpPr>
            <a:spLocks noGrp="1"/>
          </p:cNvSpPr>
          <p:nvPr>
            <p:ph type="ftr" sz="quarter" idx="11"/>
          </p:nvPr>
        </p:nvSpPr>
        <p:spPr>
          <a:xfrm>
            <a:off x="301752" y="6410848"/>
            <a:ext cx="3383280" cy="365760"/>
          </a:xfrm>
        </p:spPr>
        <p:txBody>
          <a:bodyPr/>
          <a:lstStyle/>
          <a:p>
            <a:endParaRPr lang="lt-LT"/>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aveikslėlis ir antraštė">
    <p:spTree>
      <p:nvGrpSpPr>
        <p:cNvPr id="1" name=""/>
        <p:cNvGrpSpPr/>
        <p:nvPr/>
      </p:nvGrpSpPr>
      <p:grpSpPr>
        <a:xfrm>
          <a:off x="0" y="0"/>
          <a:ext cx="0" cy="0"/>
          <a:chOff x="0" y="0"/>
          <a:chExt cx="0" cy="0"/>
        </a:xfrm>
      </p:grpSpPr>
      <p:sp>
        <p:nvSpPr>
          <p:cNvPr id="21" name="Tiesioji jungtis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Stačiakampis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Stačiakampis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Stačiakampis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Stačiakampis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Stačiakampis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Stačiakampis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Stačiakampis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as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as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kaidrės numerio vietos rezervavimo ženklas 6"/>
          <p:cNvSpPr>
            <a:spLocks noGrp="1"/>
          </p:cNvSpPr>
          <p:nvPr>
            <p:ph type="sldNum" sz="quarter" idx="12"/>
          </p:nvPr>
        </p:nvSpPr>
        <p:spPr>
          <a:xfrm>
            <a:off x="1371600" y="312738"/>
            <a:ext cx="457200" cy="441325"/>
          </a:xfrm>
        </p:spPr>
        <p:txBody>
          <a:bodyPr/>
          <a:lstStyle/>
          <a:p>
            <a:fld id="{95E0C513-2E78-4BDA-80B5-9B51C3937614}" type="slidenum">
              <a:rPr lang="lt-LT" smtClean="0"/>
              <a:t>‹#›</a:t>
            </a:fld>
            <a:endParaRPr lang="lt-LT"/>
          </a:p>
        </p:txBody>
      </p:sp>
      <p:sp>
        <p:nvSpPr>
          <p:cNvPr id="2" name="Antraštė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lt-LT"/>
              <a:t>Spustelėję redag. ruoš. pavad. stilių</a:t>
            </a:r>
            <a:endParaRPr kumimoji="0" lang="en-US"/>
          </a:p>
        </p:txBody>
      </p:sp>
      <p:sp>
        <p:nvSpPr>
          <p:cNvPr id="3" name="Paveikslėlio vietos rezervavimo ženklas 2"/>
          <p:cNvSpPr>
            <a:spLocks noGrp="1"/>
          </p:cNvSpPr>
          <p:nvPr>
            <p:ph type="pic" idx="1"/>
          </p:nvPr>
        </p:nvSpPr>
        <p:spPr>
          <a:xfrm>
            <a:off x="3000375" y="609600"/>
            <a:ext cx="5867400" cy="4267200"/>
          </a:xfrm>
        </p:spPr>
        <p:txBody>
          <a:bodyPr/>
          <a:lstStyle>
            <a:lvl1pPr marL="0" indent="0">
              <a:buNone/>
              <a:defRPr sz="3200"/>
            </a:lvl1pPr>
          </a:lstStyle>
          <a:p>
            <a:r>
              <a:rPr kumimoji="0" lang="lt-LT"/>
              <a:t>Spustelėkite piktogr. norėdami įtraukti pav.</a:t>
            </a:r>
            <a:endParaRPr kumimoji="0" lang="en-US" dirty="0"/>
          </a:p>
        </p:txBody>
      </p:sp>
      <p:sp>
        <p:nvSpPr>
          <p:cNvPr id="4" name="Teksto vietos rezervavimo ženklas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lt-LT"/>
              <a:t>Spustelėję redag. ruoš. teksto stilių</a:t>
            </a:r>
          </a:p>
        </p:txBody>
      </p:sp>
      <p:sp>
        <p:nvSpPr>
          <p:cNvPr id="22" name="Stačiakampis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os vietos rezervavimo ženklas 4"/>
          <p:cNvSpPr>
            <a:spLocks noGrp="1"/>
          </p:cNvSpPr>
          <p:nvPr>
            <p:ph type="dt" sz="half" idx="10"/>
          </p:nvPr>
        </p:nvSpPr>
        <p:spPr>
          <a:xfrm>
            <a:off x="5788152" y="6404984"/>
            <a:ext cx="3044952" cy="365760"/>
          </a:xfrm>
        </p:spPr>
        <p:txBody>
          <a:bodyPr/>
          <a:lstStyle/>
          <a:p>
            <a:fld id="{8680114F-2855-416A-B6C5-D05821AD08FB}" type="datetimeFigureOut">
              <a:rPr lang="lt-LT" smtClean="0"/>
              <a:t>2024-05-15</a:t>
            </a:fld>
            <a:endParaRPr lang="lt-LT"/>
          </a:p>
        </p:txBody>
      </p:sp>
      <p:sp>
        <p:nvSpPr>
          <p:cNvPr id="6" name="Poraštės vietos rezervavimo ženklas 5"/>
          <p:cNvSpPr>
            <a:spLocks noGrp="1"/>
          </p:cNvSpPr>
          <p:nvPr>
            <p:ph type="ftr" sz="quarter" idx="11"/>
          </p:nvPr>
        </p:nvSpPr>
        <p:spPr>
          <a:xfrm>
            <a:off x="301752" y="6410848"/>
            <a:ext cx="3584448" cy="365760"/>
          </a:xfrm>
        </p:spPr>
        <p:txBody>
          <a:bodyPr/>
          <a:lstStyle/>
          <a:p>
            <a:endParaRPr lang="lt-L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Stačiakampis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Stačiakampis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Stačiakampis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Stačiakampis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tačiakampis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os vietos rezervavimo ženklas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8680114F-2855-416A-B6C5-D05821AD08FB}" type="datetimeFigureOut">
              <a:rPr lang="lt-LT" smtClean="0"/>
              <a:t>2024-05-15</a:t>
            </a:fld>
            <a:endParaRPr lang="lt-LT"/>
          </a:p>
        </p:txBody>
      </p:sp>
      <p:sp>
        <p:nvSpPr>
          <p:cNvPr id="3" name="Poraštės vietos rezervavimo ženklas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lt-LT"/>
          </a:p>
        </p:txBody>
      </p:sp>
      <p:sp>
        <p:nvSpPr>
          <p:cNvPr id="8" name="Stačiakampis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Tiesioji jungtis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as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as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kaidrės numerio vietos rezervavimo ženklas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95E0C513-2E78-4BDA-80B5-9B51C3937614}" type="slidenum">
              <a:rPr lang="lt-LT" smtClean="0"/>
              <a:t>‹#›</a:t>
            </a:fld>
            <a:endParaRPr lang="lt-LT"/>
          </a:p>
        </p:txBody>
      </p:sp>
      <p:sp>
        <p:nvSpPr>
          <p:cNvPr id="22" name="Pavadinimo vietos rezervavimo ženklas 21"/>
          <p:cNvSpPr>
            <a:spLocks noGrp="1"/>
          </p:cNvSpPr>
          <p:nvPr>
            <p:ph type="title"/>
          </p:nvPr>
        </p:nvSpPr>
        <p:spPr>
          <a:xfrm>
            <a:off x="301752" y="228600"/>
            <a:ext cx="8534400" cy="758952"/>
          </a:xfrm>
          <a:prstGeom prst="rect">
            <a:avLst/>
          </a:prstGeom>
        </p:spPr>
        <p:txBody>
          <a:bodyPr vert="horz" anchor="b">
            <a:normAutofit/>
          </a:bodyPr>
          <a:lstStyle/>
          <a:p>
            <a:r>
              <a:rPr kumimoji="0" lang="lt-LT"/>
              <a:t>Spustelėję redag. ruoš. pavad. stilių</a:t>
            </a:r>
            <a:endParaRPr kumimoji="0" lang="en-US"/>
          </a:p>
        </p:txBody>
      </p:sp>
      <p:sp>
        <p:nvSpPr>
          <p:cNvPr id="13" name="Teksto vietos rezervavimo ženklas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lt-LT"/>
              <a:t>Spustelėję redag. ruoš. teksto stilių</a:t>
            </a:r>
          </a:p>
          <a:p>
            <a:pPr lvl="1" eaLnBrk="1" latinLnBrk="0" hangingPunct="1"/>
            <a:r>
              <a:rPr kumimoji="0" lang="lt-LT"/>
              <a:t>Antras lygmuo</a:t>
            </a:r>
          </a:p>
          <a:p>
            <a:pPr lvl="2" eaLnBrk="1" latinLnBrk="0" hangingPunct="1"/>
            <a:r>
              <a:rPr kumimoji="0" lang="lt-LT"/>
              <a:t>Trečias lygmuo</a:t>
            </a:r>
          </a:p>
          <a:p>
            <a:pPr lvl="3" eaLnBrk="1" latinLnBrk="0" hangingPunct="1"/>
            <a:r>
              <a:rPr kumimoji="0" lang="lt-LT"/>
              <a:t>Ketvirtas lygmuo</a:t>
            </a:r>
          </a:p>
          <a:p>
            <a:pPr lvl="4" eaLnBrk="1" latinLnBrk="0" hangingPunct="1"/>
            <a:r>
              <a:rPr kumimoji="0" lang="lt-LT"/>
              <a:t>Penktas lygmuo</a:t>
            </a:r>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ntrinis pavadinimas 2"/>
          <p:cNvSpPr>
            <a:spLocks noGrp="1"/>
          </p:cNvSpPr>
          <p:nvPr>
            <p:ph type="subTitle" idx="1"/>
          </p:nvPr>
        </p:nvSpPr>
        <p:spPr>
          <a:xfrm>
            <a:off x="1519237" y="6019800"/>
            <a:ext cx="6105525" cy="381000"/>
          </a:xfrm>
        </p:spPr>
        <p:txBody>
          <a:bodyPr>
            <a:normAutofit fontScale="70000" lnSpcReduction="20000"/>
          </a:bodyPr>
          <a:lstStyle/>
          <a:p>
            <a:r>
              <a:rPr lang="lt-LT" sz="1800" dirty="0"/>
              <a:t>Plungė</a:t>
            </a:r>
          </a:p>
          <a:p>
            <a:r>
              <a:rPr lang="lt-LT" sz="1200" b="1" dirty="0"/>
              <a:t>2024-05-20</a:t>
            </a:r>
          </a:p>
        </p:txBody>
      </p:sp>
      <p:sp>
        <p:nvSpPr>
          <p:cNvPr id="2" name="Antraštė 1"/>
          <p:cNvSpPr>
            <a:spLocks noGrp="1"/>
          </p:cNvSpPr>
          <p:nvPr>
            <p:ph type="ctrTitle"/>
          </p:nvPr>
        </p:nvSpPr>
        <p:spPr>
          <a:xfrm>
            <a:off x="914400" y="2514600"/>
            <a:ext cx="7696200" cy="3505200"/>
          </a:xfrm>
        </p:spPr>
        <p:txBody>
          <a:bodyPr>
            <a:normAutofit fontScale="90000"/>
          </a:bodyPr>
          <a:lstStyle/>
          <a:p>
            <a:pPr algn="r"/>
            <a:r>
              <a:rPr lang="lt-LT" dirty="0">
                <a:latin typeface="Times New Roman" panose="02020603050405020304" pitchFamily="18" charset="0"/>
                <a:cs typeface="Times New Roman" panose="02020603050405020304" pitchFamily="18" charset="0"/>
              </a:rPr>
              <a:t>Plungės rajono savivaldybės visuomenės sveikatos biuro veikla kaimiškose vietovėse</a:t>
            </a:r>
            <a:br>
              <a:rPr lang="lt-LT" dirty="0">
                <a:latin typeface="Times New Roman" panose="02020603050405020304" pitchFamily="18" charset="0"/>
                <a:cs typeface="Times New Roman" panose="02020603050405020304" pitchFamily="18" charset="0"/>
              </a:rPr>
            </a:br>
            <a:br>
              <a:rPr lang="lt-LT" dirty="0">
                <a:latin typeface="Times New Roman" panose="02020603050405020304" pitchFamily="18" charset="0"/>
                <a:cs typeface="Times New Roman" panose="02020603050405020304" pitchFamily="18" charset="0"/>
              </a:rPr>
            </a:br>
            <a:r>
              <a:rPr lang="lt-LT" sz="2200" dirty="0">
                <a:solidFill>
                  <a:schemeClr val="tx2"/>
                </a:solidFill>
                <a:latin typeface="Times New Roman" panose="02020603050405020304" pitchFamily="18" charset="0"/>
                <a:cs typeface="Times New Roman" panose="02020603050405020304" pitchFamily="18" charset="0"/>
              </a:rPr>
              <a:t>Visuomenės sveikatos specialistė vykdanti </a:t>
            </a:r>
            <a:br>
              <a:rPr lang="lt-LT" sz="2200" dirty="0">
                <a:solidFill>
                  <a:schemeClr val="tx2"/>
                </a:solidFill>
                <a:latin typeface="Times New Roman" panose="02020603050405020304" pitchFamily="18" charset="0"/>
                <a:cs typeface="Times New Roman" panose="02020603050405020304" pitchFamily="18" charset="0"/>
              </a:rPr>
            </a:br>
            <a:r>
              <a:rPr lang="lt-LT" sz="2200" dirty="0">
                <a:solidFill>
                  <a:schemeClr val="tx2"/>
                </a:solidFill>
                <a:latin typeface="Times New Roman" panose="02020603050405020304" pitchFamily="18" charset="0"/>
                <a:cs typeface="Times New Roman" panose="02020603050405020304" pitchFamily="18" charset="0"/>
              </a:rPr>
              <a:t>vaikų ir jaunimo sveikatos priežiūrą</a:t>
            </a:r>
            <a:br>
              <a:rPr lang="lt-LT" sz="2200" dirty="0">
                <a:solidFill>
                  <a:schemeClr val="tx2"/>
                </a:solidFill>
                <a:latin typeface="Times New Roman" panose="02020603050405020304" pitchFamily="18" charset="0"/>
                <a:cs typeface="Times New Roman" panose="02020603050405020304" pitchFamily="18" charset="0"/>
              </a:rPr>
            </a:br>
            <a:r>
              <a:rPr lang="lt-LT" sz="2200" dirty="0">
                <a:solidFill>
                  <a:schemeClr val="tx2"/>
                </a:solidFill>
                <a:latin typeface="Times New Roman" panose="02020603050405020304" pitchFamily="18" charset="0"/>
                <a:cs typeface="Times New Roman" panose="02020603050405020304" pitchFamily="18" charset="0"/>
              </a:rPr>
              <a:t>Aušra Grikštaitė</a:t>
            </a:r>
            <a:br>
              <a:rPr lang="lt-LT" sz="2200" b="1" dirty="0">
                <a:latin typeface="Times New Roman" panose="02020603050405020304" pitchFamily="18" charset="0"/>
                <a:cs typeface="Times New Roman" panose="02020603050405020304" pitchFamily="18" charset="0"/>
              </a:rPr>
            </a:br>
            <a:r>
              <a:rPr lang="lt-LT" sz="2200" b="1" dirty="0">
                <a:latin typeface="Times New Roman" panose="02020603050405020304" pitchFamily="18" charset="0"/>
                <a:cs typeface="Times New Roman" panose="02020603050405020304" pitchFamily="18" charset="0"/>
              </a:rPr>
              <a:t> </a:t>
            </a:r>
          </a:p>
        </p:txBody>
      </p:sp>
      <p:pic>
        <p:nvPicPr>
          <p:cNvPr id="1026" name="Picture 2" descr="C:\Users\Biuras\Desktop\Biuras 2015\Logotipas\VSB 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66875" y="685800"/>
            <a:ext cx="5810250" cy="1295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7858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sz="quarter" idx="1"/>
          </p:nvPr>
        </p:nvSpPr>
        <p:spPr>
          <a:xfrm>
            <a:off x="1676400" y="304800"/>
            <a:ext cx="7162800" cy="5410200"/>
          </a:xfrm>
        </p:spPr>
        <p:txBody>
          <a:bodyPr>
            <a:normAutofit lnSpcReduction="10000"/>
          </a:bodyPr>
          <a:lstStyle/>
          <a:p>
            <a:pPr marL="0" indent="0" algn="ctr">
              <a:buNone/>
            </a:pPr>
            <a:r>
              <a:rPr lang="en-US" sz="2200" b="1" i="1" dirty="0">
                <a:solidFill>
                  <a:schemeClr val="bg2">
                    <a:lumMod val="75000"/>
                  </a:schemeClr>
                </a:solidFill>
                <a:latin typeface="Times New Roman" panose="02020603050405020304" pitchFamily="18" charset="0"/>
                <a:cs typeface="Times New Roman" panose="02020603050405020304" pitchFamily="18" charset="0"/>
              </a:rPr>
              <a:t>PROJEKTAS</a:t>
            </a:r>
            <a:r>
              <a:rPr lang="en-US" sz="2600" b="1" i="1" dirty="0">
                <a:solidFill>
                  <a:schemeClr val="bg2">
                    <a:lumMod val="75000"/>
                  </a:schemeClr>
                </a:solidFill>
                <a:latin typeface="Times New Roman" panose="02020603050405020304" pitchFamily="18" charset="0"/>
                <a:cs typeface="Times New Roman" panose="02020603050405020304" pitchFamily="18" charset="0"/>
              </a:rPr>
              <a:t> </a:t>
            </a:r>
            <a:r>
              <a:rPr lang="en-US" sz="2200" b="1" i="1" dirty="0">
                <a:solidFill>
                  <a:schemeClr val="bg2">
                    <a:lumMod val="75000"/>
                  </a:schemeClr>
                </a:solidFill>
                <a:latin typeface="Times New Roman" panose="02020603050405020304" pitchFamily="18" charset="0"/>
                <a:cs typeface="Times New Roman" panose="02020603050405020304" pitchFamily="18" charset="0"/>
              </a:rPr>
              <a:t>,, FIZINIO AKTYVUMO NAUDA  IKIMOKYKLINIO IR MOKYKLINIO AMŽIAUS VAIKAMS“ 2023 m. </a:t>
            </a:r>
          </a:p>
          <a:p>
            <a:pPr marL="0" indent="0">
              <a:buNone/>
            </a:pPr>
            <a:endParaRPr lang="en-GB" dirty="0">
              <a:latin typeface="Times New Roman" panose="02020603050405020304" pitchFamily="18" charset="0"/>
              <a:cs typeface="Times New Roman" panose="02020603050405020304" pitchFamily="18" charset="0"/>
            </a:endParaRPr>
          </a:p>
          <a:p>
            <a:pPr marL="0" indent="0">
              <a:buNone/>
            </a:pPr>
            <a:r>
              <a:rPr lang="en-GB" dirty="0" err="1">
                <a:latin typeface="Times New Roman" panose="02020603050405020304" pitchFamily="18" charset="0"/>
                <a:cs typeface="Times New Roman" panose="02020603050405020304" pitchFamily="18" charset="0"/>
              </a:rPr>
              <a:t>Tikslas</a:t>
            </a:r>
            <a:r>
              <a:rPr lang="en-GB" dirty="0">
                <a:latin typeface="Times New Roman" panose="02020603050405020304" pitchFamily="18" charset="0"/>
                <a:cs typeface="Times New Roman" panose="02020603050405020304" pitchFamily="18" charset="0"/>
              </a:rPr>
              <a:t> - </a:t>
            </a:r>
            <a:r>
              <a:rPr lang="lt-LT" sz="2000" dirty="0">
                <a:latin typeface="Times New Roman" panose="02020603050405020304" pitchFamily="18" charset="0"/>
                <a:cs typeface="Times New Roman" panose="02020603050405020304" pitchFamily="18" charset="0"/>
              </a:rPr>
              <a:t>Judesio korekcija formuoti taisyklingą vaikų laikyseną, stuburo iškrypimus, nugaros skausmus ir plokščiapėdystę ir formuoti teigiamą požiūrį į sveiką gyvenseną ir fizinį aktyvumą.</a:t>
            </a:r>
            <a:endParaRPr lang="en-GB" sz="2000" dirty="0">
              <a:latin typeface="Times New Roman" panose="02020603050405020304" pitchFamily="18" charset="0"/>
              <a:cs typeface="Times New Roman" panose="02020603050405020304" pitchFamily="18" charset="0"/>
            </a:endParaRPr>
          </a:p>
          <a:p>
            <a:pPr marL="0" indent="0">
              <a:buNone/>
            </a:pPr>
            <a:r>
              <a:rPr lang="lt-LT" sz="2000" dirty="0">
                <a:latin typeface="Times New Roman" panose="02020603050405020304" pitchFamily="18" charset="0"/>
                <a:cs typeface="Times New Roman" panose="02020603050405020304" pitchFamily="18" charset="0"/>
              </a:rPr>
              <a:t>Šiam tikslui įgyvendinti Plungės rajono savivaldybės visuomenės sveikatos biuras organiz</a:t>
            </a:r>
            <a:r>
              <a:rPr lang="en-GB" sz="2000" dirty="0" err="1">
                <a:latin typeface="Times New Roman" panose="02020603050405020304" pitchFamily="18" charset="0"/>
                <a:cs typeface="Times New Roman" panose="02020603050405020304" pitchFamily="18" charset="0"/>
              </a:rPr>
              <a:t>avo</a:t>
            </a:r>
            <a:r>
              <a:rPr lang="lt-LT" sz="2000" dirty="0">
                <a:latin typeface="Times New Roman" panose="02020603050405020304" pitchFamily="18" charset="0"/>
                <a:cs typeface="Times New Roman" panose="02020603050405020304" pitchFamily="18" charset="0"/>
              </a:rPr>
              <a:t> 5-7 metų amžiaus vaikams praktinius užsiėmimus su  kineziterapeutu, grupines  judesio korekcijos treniruotes ir sveikatingumo pertraukėl</a:t>
            </a:r>
            <a:r>
              <a:rPr lang="en-GB" sz="2000" dirty="0">
                <a:latin typeface="Times New Roman" panose="02020603050405020304" pitchFamily="18" charset="0"/>
                <a:cs typeface="Times New Roman" panose="02020603050405020304" pitchFamily="18" charset="0"/>
              </a:rPr>
              <a:t>e</a:t>
            </a:r>
            <a:r>
              <a:rPr lang="lt-LT" sz="2000" dirty="0">
                <a:latin typeface="Times New Roman" panose="02020603050405020304" pitchFamily="18" charset="0"/>
                <a:cs typeface="Times New Roman" panose="02020603050405020304" pitchFamily="18" charset="0"/>
              </a:rPr>
              <a:t>s</a:t>
            </a:r>
            <a:r>
              <a:rPr lang="en-GB" sz="2000" dirty="0">
                <a:latin typeface="Times New Roman" panose="02020603050405020304" pitchFamily="18" charset="0"/>
                <a:cs typeface="Times New Roman" panose="02020603050405020304" pitchFamily="18" charset="0"/>
              </a:rPr>
              <a:t>.</a:t>
            </a:r>
          </a:p>
          <a:p>
            <a:pPr marL="0" indent="0">
              <a:buNone/>
            </a:pPr>
            <a:r>
              <a:rPr lang="lt-LT" sz="2000" dirty="0">
                <a:latin typeface="Times New Roman" panose="02020603050405020304" pitchFamily="18" charset="0"/>
                <a:cs typeface="Times New Roman" panose="02020603050405020304" pitchFamily="18" charset="0"/>
              </a:rPr>
              <a:t>Projekto vykdymo pradžioje ir pabaigoje vyk</a:t>
            </a:r>
            <a:r>
              <a:rPr lang="en-GB" sz="2000" dirty="0">
                <a:latin typeface="Times New Roman" panose="02020603050405020304" pitchFamily="18" charset="0"/>
                <a:cs typeface="Times New Roman" panose="02020603050405020304" pitchFamily="18" charset="0"/>
              </a:rPr>
              <a:t>o</a:t>
            </a:r>
            <a:r>
              <a:rPr lang="lt-LT" sz="2000" dirty="0">
                <a:latin typeface="Times New Roman" panose="02020603050405020304" pitchFamily="18" charset="0"/>
                <a:cs typeface="Times New Roman" panose="02020603050405020304" pitchFamily="18" charset="0"/>
              </a:rPr>
              <a:t> pirminis vaikų patikrinimas ir  plokščiapėdystės laipsnio nustatymas plantografijos metodu (analizuojant pado atspaudus). </a:t>
            </a:r>
            <a:endParaRPr lang="en-GB" sz="2000" dirty="0">
              <a:latin typeface="Times New Roman" panose="02020603050405020304" pitchFamily="18" charset="0"/>
              <a:cs typeface="Times New Roman" panose="02020603050405020304" pitchFamily="18" charset="0"/>
            </a:endParaRPr>
          </a:p>
          <a:p>
            <a:pPr marL="0" indent="0">
              <a:buNone/>
            </a:pPr>
            <a:r>
              <a:rPr lang="lt-LT" sz="2000" dirty="0">
                <a:latin typeface="Times New Roman" panose="02020603050405020304" pitchFamily="18" charset="0"/>
                <a:cs typeface="Times New Roman" panose="02020603050405020304" pitchFamily="18" charset="0"/>
              </a:rPr>
              <a:t>Bu</a:t>
            </a:r>
            <a:r>
              <a:rPr lang="en-GB" sz="2000" dirty="0" err="1">
                <a:latin typeface="Times New Roman" panose="02020603050405020304" pitchFamily="18" charset="0"/>
                <a:cs typeface="Times New Roman" panose="02020603050405020304" pitchFamily="18" charset="0"/>
              </a:rPr>
              <a:t>vo</a:t>
            </a:r>
            <a:r>
              <a:rPr lang="lt-LT" sz="2000" dirty="0">
                <a:latin typeface="Times New Roman" panose="02020603050405020304" pitchFamily="18" charset="0"/>
                <a:cs typeface="Times New Roman" panose="02020603050405020304" pitchFamily="18" charset="0"/>
              </a:rPr>
              <a:t> pildomos anketos, kad užfiksuoti vaikų stuburo, laikysenos pasikeitimus. </a:t>
            </a:r>
            <a:endParaRPr lang="en-GB" sz="2000" dirty="0">
              <a:latin typeface="Times New Roman" panose="02020603050405020304" pitchFamily="18" charset="0"/>
              <a:cs typeface="Times New Roman" panose="02020603050405020304" pitchFamily="18" charset="0"/>
            </a:endParaRPr>
          </a:p>
          <a:p>
            <a:pPr marL="0" indent="0">
              <a:buNone/>
            </a:pPr>
            <a:endParaRPr lang="en-GB" sz="2000" dirty="0">
              <a:latin typeface="Times New Roman" panose="02020603050405020304" pitchFamily="18" charset="0"/>
              <a:cs typeface="Times New Roman" panose="02020603050405020304" pitchFamily="18" charset="0"/>
            </a:endParaRPr>
          </a:p>
          <a:p>
            <a:pPr marL="0" indent="0">
              <a:buNone/>
            </a:pPr>
            <a:endParaRPr lang="en-US" sz="2000" dirty="0">
              <a:latin typeface="Times New Roman" panose="02020603050405020304" pitchFamily="18" charset="0"/>
              <a:cs typeface="Times New Roman" panose="02020603050405020304" pitchFamily="18" charset="0"/>
            </a:endParaRPr>
          </a:p>
        </p:txBody>
      </p:sp>
      <p:sp>
        <p:nvSpPr>
          <p:cNvPr id="6" name="Title 1"/>
          <p:cNvSpPr txBox="1">
            <a:spLocks/>
          </p:cNvSpPr>
          <p:nvPr/>
        </p:nvSpPr>
        <p:spPr>
          <a:xfrm>
            <a:off x="1676400" y="5562600"/>
            <a:ext cx="6979920" cy="1295400"/>
          </a:xfrm>
          <a:prstGeom prst="rect">
            <a:avLst/>
          </a:prstGeom>
        </p:spPr>
        <p:txBody>
          <a:bodyPr vert="horz" anchor="b">
            <a:normAutofit fontScale="97500" lnSpcReduction="10000"/>
          </a:bodyPr>
          <a:lst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1600" b="1" i="0" u="none" strike="noStrike" kern="1200" cap="none" spc="0" normalizeH="0" baseline="0" noProof="0" dirty="0">
                <a:ln>
                  <a:noFill/>
                </a:ln>
                <a:solidFill>
                  <a:srgbClr val="F07F09">
                    <a:tint val="88000"/>
                    <a:satMod val="150000"/>
                  </a:srgbClr>
                </a:solidFill>
                <a:effectLst>
                  <a:outerShdw blurRad="53975" dist="22860" dir="5400000" algn="tl" rotWithShape="0">
                    <a:srgbClr val="000000">
                      <a:alpha val="55000"/>
                    </a:srgbClr>
                  </a:outerShdw>
                </a:effectLst>
                <a:uLnTx/>
                <a:uFillTx/>
                <a:latin typeface="Verdana"/>
              </a:rPr>
              <a:t>PLUNGĖS RAJONO SAVIVALDYBĖS </a:t>
            </a:r>
            <a:br>
              <a:rPr kumimoji="0" lang="en-US" sz="1600" b="1" i="0" u="none" strike="noStrike" kern="1200" cap="none" spc="0" normalizeH="0" baseline="0" noProof="0" dirty="0">
                <a:ln>
                  <a:noFill/>
                </a:ln>
                <a:solidFill>
                  <a:srgbClr val="F07F09">
                    <a:tint val="88000"/>
                    <a:satMod val="150000"/>
                  </a:srgbClr>
                </a:solidFill>
                <a:effectLst>
                  <a:outerShdw blurRad="53975" dist="22860" dir="5400000" algn="tl" rotWithShape="0">
                    <a:srgbClr val="000000">
                      <a:alpha val="55000"/>
                    </a:srgbClr>
                  </a:outerShdw>
                </a:effectLst>
                <a:uLnTx/>
                <a:uFillTx/>
                <a:latin typeface="Verdana"/>
              </a:rPr>
            </a:br>
            <a:r>
              <a:rPr kumimoji="0" lang="en-US" sz="1600" b="1" i="0" u="none" strike="noStrike" kern="1200" cap="none" spc="0" normalizeH="0" baseline="0" noProof="0" dirty="0">
                <a:ln>
                  <a:noFill/>
                </a:ln>
                <a:solidFill>
                  <a:srgbClr val="F07F09">
                    <a:tint val="88000"/>
                    <a:satMod val="150000"/>
                  </a:srgbClr>
                </a:solidFill>
                <a:effectLst>
                  <a:outerShdw blurRad="53975" dist="22860" dir="5400000" algn="tl" rotWithShape="0">
                    <a:srgbClr val="000000">
                      <a:alpha val="55000"/>
                    </a:srgbClr>
                  </a:outerShdw>
                </a:effectLst>
                <a:uLnTx/>
                <a:uFillTx/>
                <a:latin typeface="Verdana"/>
              </a:rPr>
              <a:t>VISUOMENĖS SVEIKATOS RĖMIMO SPECIALIOSIOS PROGRAMOS PRIEMONIŲ SVEIKATOS RĖMIMO PROJEKTAS</a:t>
            </a:r>
            <a:br>
              <a:rPr kumimoji="0" lang="en-US" sz="3600" b="1" i="0" u="none" strike="noStrike" kern="1200" cap="none" spc="0" normalizeH="0" baseline="0" noProof="0" dirty="0">
                <a:ln>
                  <a:noFill/>
                </a:ln>
                <a:solidFill>
                  <a:srgbClr val="F07F09">
                    <a:tint val="88000"/>
                    <a:satMod val="150000"/>
                  </a:srgbClr>
                </a:solidFill>
                <a:effectLst>
                  <a:outerShdw blurRad="53975" dist="22860" dir="5400000" algn="tl" rotWithShape="0">
                    <a:srgbClr val="000000">
                      <a:alpha val="55000"/>
                    </a:srgbClr>
                  </a:outerShdw>
                </a:effectLst>
                <a:uLnTx/>
                <a:uFillTx/>
                <a:latin typeface="Verdana"/>
              </a:rPr>
            </a:br>
            <a:endParaRPr kumimoji="0" lang="en-US" sz="3600" b="1" i="0" u="none" strike="noStrike" kern="1200" cap="none" spc="0" normalizeH="0" baseline="0" noProof="0" dirty="0">
              <a:ln>
                <a:noFill/>
              </a:ln>
              <a:solidFill>
                <a:srgbClr val="F07F09">
                  <a:tint val="88000"/>
                  <a:satMod val="150000"/>
                </a:srgbClr>
              </a:solidFill>
              <a:effectLst>
                <a:outerShdw blurRad="53975" dist="22860" dir="5400000" algn="tl" rotWithShape="0">
                  <a:srgbClr val="000000">
                    <a:alpha val="55000"/>
                  </a:srgbClr>
                </a:outerShdw>
              </a:effectLst>
              <a:uLnTx/>
              <a:uFillTx/>
              <a:latin typeface="Verdana"/>
            </a:endParaRPr>
          </a:p>
        </p:txBody>
      </p:sp>
      <p:pic>
        <p:nvPicPr>
          <p:cNvPr id="7" name="Picture 6"/>
          <p:cNvPicPr>
            <a:picLocks noChangeAspect="1"/>
          </p:cNvPicPr>
          <p:nvPr/>
        </p:nvPicPr>
        <p:blipFill>
          <a:blip r:embed="rId2"/>
          <a:stretch>
            <a:fillRect/>
          </a:stretch>
        </p:blipFill>
        <p:spPr>
          <a:xfrm>
            <a:off x="152400" y="1447800"/>
            <a:ext cx="1414395" cy="4767485"/>
          </a:xfrm>
          <a:prstGeom prst="rect">
            <a:avLst/>
          </a:prstGeom>
        </p:spPr>
      </p:pic>
    </p:spTree>
    <p:extLst>
      <p:ext uri="{BB962C8B-B14F-4D97-AF65-F5344CB8AC3E}">
        <p14:creationId xmlns:p14="http://schemas.microsoft.com/office/powerpoint/2010/main" val="18108043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1"/>
          <p:cNvSpPr>
            <a:spLocks noGrp="1"/>
          </p:cNvSpPr>
          <p:nvPr>
            <p:ph type="title"/>
          </p:nvPr>
        </p:nvSpPr>
        <p:spPr>
          <a:xfrm>
            <a:off x="256032" y="381000"/>
            <a:ext cx="8534400" cy="758952"/>
          </a:xfrm>
        </p:spPr>
        <p:txBody>
          <a:bodyPr>
            <a:noAutofit/>
          </a:bodyPr>
          <a:lstStyle/>
          <a:p>
            <a:r>
              <a:rPr lang="en-GB" sz="1800" b="1" i="1" dirty="0">
                <a:solidFill>
                  <a:schemeClr val="tx2"/>
                </a:solidFill>
                <a:latin typeface="Times New Roman" panose="02020603050405020304" pitchFamily="18" charset="0"/>
                <a:cs typeface="Times New Roman" panose="02020603050405020304" pitchFamily="18" charset="0"/>
              </a:rPr>
              <a:t>PROJEKTAS “</a:t>
            </a:r>
            <a:r>
              <a:rPr lang="lt-LT" sz="1800" b="1" i="1" dirty="0">
                <a:solidFill>
                  <a:schemeClr val="tx2"/>
                </a:solidFill>
                <a:latin typeface="Times New Roman" panose="02020603050405020304" pitchFamily="18" charset="0"/>
                <a:cs typeface="Times New Roman" panose="02020603050405020304" pitchFamily="18" charset="0"/>
              </a:rPr>
              <a:t>IKIMOKYKLINIO IR MOKYKLINIO UGDYMO ĮSTAIGŲ SVEIKATOS KABINETŲ APRŪPINIMAS METODINĖMIS PRIEMONĖMIS PLUNGĖS IR TAURAGĖS SAVIVALDYBĖSE</a:t>
            </a:r>
            <a:r>
              <a:rPr lang="en-GB" sz="1800" b="1" i="1" dirty="0">
                <a:solidFill>
                  <a:schemeClr val="tx2"/>
                </a:solidFill>
                <a:latin typeface="Times New Roman" panose="02020603050405020304" pitchFamily="18" charset="0"/>
                <a:cs typeface="Times New Roman" panose="02020603050405020304" pitchFamily="18" charset="0"/>
              </a:rPr>
              <a:t>”</a:t>
            </a:r>
            <a:endParaRPr lang="en-US" sz="1800" b="1" i="1" dirty="0">
              <a:solidFill>
                <a:schemeClr val="tx2"/>
              </a:solidFill>
              <a:latin typeface="Times New Roman" panose="02020603050405020304" pitchFamily="18" charset="0"/>
              <a:cs typeface="Times New Roman" panose="02020603050405020304" pitchFamily="18" charset="0"/>
            </a:endParaRPr>
          </a:p>
        </p:txBody>
      </p:sp>
      <p:sp>
        <p:nvSpPr>
          <p:cNvPr id="6" name="Content Placeholder 2"/>
          <p:cNvSpPr>
            <a:spLocks noGrp="1"/>
          </p:cNvSpPr>
          <p:nvPr>
            <p:ph sz="quarter" idx="1"/>
          </p:nvPr>
        </p:nvSpPr>
        <p:spPr/>
        <p:txBody>
          <a:bodyPr>
            <a:normAutofit fontScale="85000" lnSpcReduction="20000"/>
          </a:bodyPr>
          <a:lstStyle/>
          <a:p>
            <a:r>
              <a:rPr lang="en-GB" dirty="0" err="1">
                <a:latin typeface="Times New Roman" panose="02020603050405020304" pitchFamily="18" charset="0"/>
                <a:cs typeface="Times New Roman" panose="02020603050405020304" pitchFamily="18" charset="0"/>
              </a:rPr>
              <a:t>Projekto</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tikslas</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ikimokyklinio</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ir</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mokyklinio</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ugdymo</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įstaigų</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sveikatos</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kabinetų</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aprūpinimas</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metodinėmis</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priemonėmis</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siekiant</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užtikrinti</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vaikų</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ir</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jaunimo</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gerovę</a:t>
            </a:r>
            <a:r>
              <a:rPr lang="en-GB" dirty="0">
                <a:latin typeface="Times New Roman" panose="02020603050405020304" pitchFamily="18" charset="0"/>
                <a:cs typeface="Times New Roman" panose="02020603050405020304" pitchFamily="18" charset="0"/>
              </a:rPr>
              <a:t>. </a:t>
            </a:r>
          </a:p>
          <a:p>
            <a:r>
              <a:rPr lang="lt-LT" dirty="0">
                <a:latin typeface="Times New Roman" panose="02020603050405020304" pitchFamily="18" charset="0"/>
                <a:cs typeface="Times New Roman" panose="02020603050405020304" pitchFamily="18" charset="0"/>
              </a:rPr>
              <a:t>Siekiant kokybiškai teikti sveikatos priežiūros paslaugas vaikams ir jaunimui Plungės rajonų mokyklose, ir ikimokyklinio ugdymo įstaigose, būtina įsigyti naują sveikatos kabinetų įrangą ir atnaujinti darbo erdves. </a:t>
            </a:r>
            <a:endParaRPr lang="en-GB" dirty="0">
              <a:latin typeface="Times New Roman" panose="02020603050405020304" pitchFamily="18" charset="0"/>
              <a:cs typeface="Times New Roman" panose="02020603050405020304" pitchFamily="18" charset="0"/>
            </a:endParaRPr>
          </a:p>
          <a:p>
            <a:r>
              <a:rPr lang="lt-LT" dirty="0">
                <a:latin typeface="Times New Roman" panose="02020603050405020304" pitchFamily="18" charset="0"/>
                <a:cs typeface="Times New Roman" panose="02020603050405020304" pitchFamily="18" charset="0"/>
              </a:rPr>
              <a:t>Projekto lėšomis atnaujinti 13 sveikatos kabinetų</a:t>
            </a:r>
            <a:r>
              <a:rPr lang="en-GB" dirty="0">
                <a:latin typeface="Times New Roman" panose="02020603050405020304" pitchFamily="18" charset="0"/>
                <a:cs typeface="Times New Roman" panose="02020603050405020304" pitchFamily="18" charset="0"/>
              </a:rPr>
              <a:t>.</a:t>
            </a:r>
          </a:p>
          <a:p>
            <a:r>
              <a:rPr lang="en-GB" dirty="0" err="1">
                <a:latin typeface="Times New Roman" panose="02020603050405020304" pitchFamily="18" charset="0"/>
                <a:cs typeface="Times New Roman" panose="02020603050405020304" pitchFamily="18" charset="0"/>
              </a:rPr>
              <a:t>Pasitelkus</a:t>
            </a:r>
            <a:r>
              <a:rPr lang="en-GB" dirty="0">
                <a:latin typeface="Times New Roman" panose="02020603050405020304" pitchFamily="18" charset="0"/>
                <a:cs typeface="Times New Roman" panose="02020603050405020304" pitchFamily="18" charset="0"/>
              </a:rPr>
              <a:t> </a:t>
            </a:r>
            <a:r>
              <a:rPr lang="lt-LT" dirty="0">
                <a:latin typeface="Times New Roman" panose="02020603050405020304" pitchFamily="18" charset="0"/>
                <a:cs typeface="Times New Roman" panose="02020603050405020304" pitchFamily="18" charset="0"/>
              </a:rPr>
              <a:t>naują įrangą bus siekiama skatinti sveikesnį vaikų gyvenimo būdą, bus mokoma apie rūkymo ir narkotinių medžiagų žalą, sporto ir aktyvaus gyvenimo būdo naudą. Ypatingas dėmesys bus skiriamas psichinės sveikatos problemoms spręsti naudojantis vaizdinėmis priemonėmis ir žaidimais pritaikytais skirtingoms amžiaus grupėms.</a:t>
            </a:r>
          </a:p>
          <a:p>
            <a:endParaRPr lang="en-GB" dirty="0">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2"/>
          <a:stretch>
            <a:fillRect/>
          </a:stretch>
        </p:blipFill>
        <p:spPr>
          <a:xfrm>
            <a:off x="7162800" y="5410200"/>
            <a:ext cx="1844040" cy="11525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880925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ctrTitle"/>
          </p:nvPr>
        </p:nvSpPr>
        <p:spPr>
          <a:xfrm>
            <a:off x="685800" y="3962400"/>
            <a:ext cx="7772400" cy="1752600"/>
          </a:xfrm>
        </p:spPr>
        <p:txBody>
          <a:bodyPr>
            <a:noAutofit/>
          </a:bodyPr>
          <a:lstStyle/>
          <a:p>
            <a:br>
              <a:rPr lang="lt-LT" sz="2400" dirty="0">
                <a:latin typeface="Times New Roman" panose="02020603050405020304" pitchFamily="18" charset="0"/>
                <a:cs typeface="Times New Roman" panose="02020603050405020304" pitchFamily="18" charset="0"/>
              </a:rPr>
            </a:br>
            <a:br>
              <a:rPr lang="lt-LT" sz="2400" dirty="0">
                <a:latin typeface="Times New Roman" panose="02020603050405020304" pitchFamily="18" charset="0"/>
                <a:cs typeface="Times New Roman" panose="02020603050405020304" pitchFamily="18" charset="0"/>
              </a:rPr>
            </a:br>
            <a:br>
              <a:rPr lang="lt-LT" sz="2400" dirty="0">
                <a:latin typeface="Times New Roman" panose="02020603050405020304" pitchFamily="18" charset="0"/>
                <a:cs typeface="Times New Roman" panose="02020603050405020304" pitchFamily="18" charset="0"/>
              </a:rPr>
            </a:br>
            <a:br>
              <a:rPr lang="lt-LT" sz="2400" dirty="0">
                <a:latin typeface="Times New Roman" panose="02020603050405020304" pitchFamily="18" charset="0"/>
                <a:cs typeface="Times New Roman" panose="02020603050405020304" pitchFamily="18" charset="0"/>
              </a:rPr>
            </a:br>
            <a:br>
              <a:rPr lang="lt-LT" sz="2400" dirty="0">
                <a:latin typeface="Times New Roman" panose="02020603050405020304" pitchFamily="18" charset="0"/>
                <a:cs typeface="Times New Roman" panose="02020603050405020304" pitchFamily="18" charset="0"/>
              </a:rPr>
            </a:br>
            <a:br>
              <a:rPr lang="lt-LT" sz="2400" dirty="0">
                <a:latin typeface="Times New Roman" panose="02020603050405020304" pitchFamily="18" charset="0"/>
                <a:cs typeface="Times New Roman" panose="02020603050405020304" pitchFamily="18" charset="0"/>
              </a:rPr>
            </a:br>
            <a:br>
              <a:rPr lang="lt-LT" sz="2400" dirty="0">
                <a:latin typeface="Times New Roman" panose="02020603050405020304" pitchFamily="18" charset="0"/>
                <a:cs typeface="Times New Roman" panose="02020603050405020304" pitchFamily="18" charset="0"/>
              </a:rPr>
            </a:br>
            <a:br>
              <a:rPr lang="lt-LT" sz="2400" dirty="0">
                <a:latin typeface="Times New Roman" panose="02020603050405020304" pitchFamily="18" charset="0"/>
                <a:cs typeface="Times New Roman" panose="02020603050405020304" pitchFamily="18" charset="0"/>
              </a:rPr>
            </a:br>
            <a:br>
              <a:rPr lang="lt-LT" sz="2400" dirty="0">
                <a:latin typeface="Times New Roman" panose="02020603050405020304" pitchFamily="18" charset="0"/>
                <a:cs typeface="Times New Roman" panose="02020603050405020304" pitchFamily="18" charset="0"/>
              </a:rPr>
            </a:br>
            <a:br>
              <a:rPr lang="lt-LT" sz="2400" dirty="0">
                <a:latin typeface="Times New Roman" panose="02020603050405020304" pitchFamily="18" charset="0"/>
                <a:cs typeface="Times New Roman" panose="02020603050405020304" pitchFamily="18" charset="0"/>
              </a:rPr>
            </a:br>
            <a:r>
              <a:rPr lang="lt-LT" sz="2400" b="1" dirty="0">
                <a:latin typeface="Times New Roman" panose="02020603050405020304" pitchFamily="18" charset="0"/>
                <a:cs typeface="Times New Roman" panose="02020603050405020304" pitchFamily="18" charset="0"/>
              </a:rPr>
              <a:t>SVEIKATA – IŠMINTINGŲJŲ HONORARAS </a:t>
            </a:r>
            <a:r>
              <a:rPr lang="en-US" sz="2400" b="1" dirty="0">
                <a:latin typeface="Times New Roman" panose="02020603050405020304" pitchFamily="18" charset="0"/>
                <a:cs typeface="Times New Roman" panose="02020603050405020304" pitchFamily="18" charset="0"/>
              </a:rPr>
              <a:t>!</a:t>
            </a:r>
            <a:r>
              <a:rPr lang="lt-LT" sz="2400" b="1" dirty="0">
                <a:latin typeface="Times New Roman" panose="02020603050405020304" pitchFamily="18" charset="0"/>
                <a:cs typeface="Times New Roman" panose="02020603050405020304" pitchFamily="18" charset="0"/>
              </a:rPr>
              <a:t> </a:t>
            </a:r>
            <a:br>
              <a:rPr lang="lt-LT" sz="2400" b="1" dirty="0">
                <a:latin typeface="Times New Roman" panose="02020603050405020304" pitchFamily="18" charset="0"/>
                <a:cs typeface="Times New Roman" panose="02020603050405020304" pitchFamily="18" charset="0"/>
              </a:rPr>
            </a:br>
            <a:r>
              <a:rPr lang="lt-LT" sz="2400" b="1" dirty="0">
                <a:latin typeface="Times New Roman" panose="02020603050405020304" pitchFamily="18" charset="0"/>
                <a:cs typeface="Times New Roman" panose="02020603050405020304" pitchFamily="18" charset="0"/>
              </a:rPr>
              <a:t>Plungės rajono savivaldybės </a:t>
            </a:r>
            <a:br>
              <a:rPr lang="lt-LT" sz="2400" b="1" dirty="0">
                <a:latin typeface="Times New Roman" panose="02020603050405020304" pitchFamily="18" charset="0"/>
                <a:cs typeface="Times New Roman" panose="02020603050405020304" pitchFamily="18" charset="0"/>
              </a:rPr>
            </a:br>
            <a:r>
              <a:rPr lang="lt-LT" sz="2400" b="1" dirty="0">
                <a:latin typeface="Times New Roman" panose="02020603050405020304" pitchFamily="18" charset="0"/>
                <a:cs typeface="Times New Roman" panose="02020603050405020304" pitchFamily="18" charset="0"/>
              </a:rPr>
              <a:t>visuomenės sveikatos biuras</a:t>
            </a:r>
            <a:br>
              <a:rPr lang="lt-LT" sz="2400" b="1" dirty="0">
                <a:latin typeface="Times New Roman" panose="02020603050405020304" pitchFamily="18" charset="0"/>
                <a:cs typeface="Times New Roman" panose="02020603050405020304" pitchFamily="18" charset="0"/>
              </a:rPr>
            </a:br>
            <a:r>
              <a:rPr lang="lt-LT" sz="2400" b="1" dirty="0">
                <a:latin typeface="Times New Roman" panose="02020603050405020304" pitchFamily="18" charset="0"/>
                <a:cs typeface="Times New Roman" panose="02020603050405020304" pitchFamily="18" charset="0"/>
              </a:rPr>
              <a:t>J. Tumo-Vaižganto g. 93-2, Plungė</a:t>
            </a:r>
            <a:br>
              <a:rPr lang="lt-LT" sz="2400" b="1" dirty="0">
                <a:latin typeface="Times New Roman" panose="02020603050405020304" pitchFamily="18" charset="0"/>
                <a:cs typeface="Times New Roman" panose="02020603050405020304" pitchFamily="18" charset="0"/>
              </a:rPr>
            </a:br>
            <a:r>
              <a:rPr lang="lt-LT" sz="2400" b="1" dirty="0">
                <a:latin typeface="Times New Roman" panose="02020603050405020304" pitchFamily="18" charset="0"/>
                <a:cs typeface="Times New Roman" panose="02020603050405020304" pitchFamily="18" charset="0"/>
              </a:rPr>
              <a:t>Tel.8 448 52034 </a:t>
            </a:r>
            <a:br>
              <a:rPr lang="lt-LT" sz="2400" b="1" dirty="0">
                <a:latin typeface="Times New Roman" panose="02020603050405020304" pitchFamily="18" charset="0"/>
                <a:cs typeface="Times New Roman" panose="02020603050405020304" pitchFamily="18" charset="0"/>
              </a:rPr>
            </a:br>
            <a:r>
              <a:rPr lang="lt-LT" sz="2400" b="1" dirty="0">
                <a:latin typeface="Times New Roman" panose="02020603050405020304" pitchFamily="18" charset="0"/>
                <a:cs typeface="Times New Roman" panose="02020603050405020304" pitchFamily="18" charset="0"/>
              </a:rPr>
              <a:t>www. </a:t>
            </a:r>
            <a:r>
              <a:rPr lang="lt-LT" sz="2400" b="1" dirty="0" err="1">
                <a:latin typeface="Times New Roman" panose="02020603050405020304" pitchFamily="18" charset="0"/>
                <a:cs typeface="Times New Roman" panose="02020603050405020304" pitchFamily="18" charset="0"/>
              </a:rPr>
              <a:t>plungesvsb.lt</a:t>
            </a:r>
            <a:br>
              <a:rPr lang="lt-LT" sz="2400" dirty="0">
                <a:latin typeface="Times New Roman" panose="02020603050405020304" pitchFamily="18" charset="0"/>
                <a:cs typeface="Times New Roman" panose="02020603050405020304" pitchFamily="18" charset="0"/>
              </a:rPr>
            </a:br>
            <a:br>
              <a:rPr lang="lt-LT" sz="2400" dirty="0">
                <a:latin typeface="Times New Roman" panose="02020603050405020304" pitchFamily="18" charset="0"/>
                <a:cs typeface="Times New Roman" panose="02020603050405020304" pitchFamily="18" charset="0"/>
              </a:rPr>
            </a:br>
            <a:endParaRPr lang="lt-LT" sz="1800" b="1" dirty="0">
              <a:latin typeface="Times New Roman" panose="02020603050405020304" pitchFamily="18" charset="0"/>
              <a:cs typeface="Times New Roman" panose="02020603050405020304" pitchFamily="18" charset="0"/>
            </a:endParaRPr>
          </a:p>
        </p:txBody>
      </p:sp>
      <p:pic>
        <p:nvPicPr>
          <p:cNvPr id="1026" name="Picture 2" descr="C:\Users\Biuras\Desktop\Biuras 2015\Logotipas\VSB 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66875" y="685800"/>
            <a:ext cx="5810250" cy="1295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30638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1676400" y="342897"/>
            <a:ext cx="8534400" cy="758952"/>
          </a:xfrm>
        </p:spPr>
        <p:txBody>
          <a:bodyPr/>
          <a:lstStyle/>
          <a:p>
            <a:r>
              <a:rPr lang="lt-LT" i="1" dirty="0">
                <a:latin typeface="Times New Roman" panose="02020603050405020304" pitchFamily="18" charset="0"/>
                <a:cs typeface="Times New Roman" panose="02020603050405020304" pitchFamily="18" charset="0"/>
              </a:rPr>
              <a:t>TIKSLAS</a:t>
            </a:r>
          </a:p>
        </p:txBody>
      </p:sp>
      <p:sp>
        <p:nvSpPr>
          <p:cNvPr id="3" name="Turinio vietos rezervavimo ženklas 2"/>
          <p:cNvSpPr>
            <a:spLocks noGrp="1"/>
          </p:cNvSpPr>
          <p:nvPr>
            <p:ph sz="quarter" idx="1"/>
          </p:nvPr>
        </p:nvSpPr>
        <p:spPr>
          <a:xfrm>
            <a:off x="152400" y="1905000"/>
            <a:ext cx="8503920" cy="4572000"/>
          </a:xfrm>
        </p:spPr>
        <p:txBody>
          <a:bodyPr>
            <a:normAutofit/>
          </a:bodyPr>
          <a:lstStyle/>
          <a:p>
            <a:pPr algn="ctr"/>
            <a:r>
              <a:rPr lang="lt-LT" sz="3200" dirty="0">
                <a:latin typeface="Times New Roman" panose="02020603050405020304" pitchFamily="18" charset="0"/>
                <a:cs typeface="Times New Roman" panose="02020603050405020304" pitchFamily="18" charset="0"/>
              </a:rPr>
              <a:t>Pagrindinis sveikatos priežiūros mokykloje tikslas – padėti mokiniams saugoti ir stiprinti sveikatą organizuojant ir įgyvendinant priemones, susijusias su ligų ir traumų profilaktika</a:t>
            </a:r>
          </a:p>
          <a:p>
            <a:pPr marL="0" indent="0" algn="ctr">
              <a:buNone/>
            </a:pPr>
            <a:endParaRPr lang="lt-LT" sz="3200" dirty="0">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8704" y="304798"/>
            <a:ext cx="3352800" cy="8351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683142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4"/>
          </p:nvPr>
        </p:nvSpPr>
        <p:spPr>
          <a:xfrm>
            <a:off x="4763898" y="2286000"/>
            <a:ext cx="4038600" cy="4038600"/>
          </a:xfrm>
        </p:spPr>
        <p:txBody>
          <a:bodyPr>
            <a:normAutofit/>
          </a:bodyPr>
          <a:lstStyle/>
          <a:p>
            <a:r>
              <a:rPr lang="en-GB" sz="2000" dirty="0" err="1">
                <a:latin typeface="Times New Roman" panose="02020603050405020304" pitchFamily="18" charset="0"/>
                <a:cs typeface="Times New Roman" panose="02020603050405020304" pitchFamily="18" charset="0"/>
              </a:rPr>
              <a:t>Vykdo</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užkrečiamųjų</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ligų</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profilaktiką</a:t>
            </a:r>
            <a:r>
              <a:rPr lang="en-GB" sz="2000" dirty="0">
                <a:latin typeface="Times New Roman" panose="02020603050405020304" pitchFamily="18" charset="0"/>
                <a:cs typeface="Times New Roman" panose="02020603050405020304" pitchFamily="18" charset="0"/>
              </a:rPr>
              <a:t> </a:t>
            </a:r>
          </a:p>
          <a:p>
            <a:r>
              <a:rPr lang="en-GB" sz="2000" dirty="0" err="1">
                <a:latin typeface="Times New Roman" panose="02020603050405020304" pitchFamily="18" charset="0"/>
                <a:cs typeface="Times New Roman" panose="02020603050405020304" pitchFamily="18" charset="0"/>
              </a:rPr>
              <a:t>Vykdo</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pirmosios</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medicinos</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pagalbos</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teikimą</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ir</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koordinavimą</a:t>
            </a:r>
            <a:endParaRPr lang="en-GB" sz="2000" dirty="0">
              <a:latin typeface="Times New Roman" panose="02020603050405020304" pitchFamily="18" charset="0"/>
              <a:cs typeface="Times New Roman" panose="02020603050405020304" pitchFamily="18" charset="0"/>
            </a:endParaRPr>
          </a:p>
          <a:p>
            <a:r>
              <a:rPr lang="en-GB" sz="2000" dirty="0" err="1">
                <a:latin typeface="Times New Roman" panose="02020603050405020304" pitchFamily="18" charset="0"/>
                <a:cs typeface="Times New Roman" panose="02020603050405020304" pitchFamily="18" charset="0"/>
              </a:rPr>
              <a:t>Esant</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poreikiui</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tikrina</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vaikų</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asmens</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higieną</a:t>
            </a:r>
            <a:endParaRPr lang="en-GB" sz="2000" dirty="0">
              <a:latin typeface="Times New Roman" panose="02020603050405020304" pitchFamily="18" charset="0"/>
              <a:cs typeface="Times New Roman" panose="02020603050405020304" pitchFamily="18" charset="0"/>
            </a:endParaRPr>
          </a:p>
          <a:p>
            <a:r>
              <a:rPr lang="en-GB" sz="2000" dirty="0">
                <a:latin typeface="Times New Roman" panose="02020603050405020304" pitchFamily="18" charset="0"/>
                <a:cs typeface="Times New Roman" panose="02020603050405020304" pitchFamily="18" charset="0"/>
              </a:rPr>
              <a:t>Veda </a:t>
            </a:r>
            <a:r>
              <a:rPr lang="en-GB" sz="2000" dirty="0" err="1">
                <a:latin typeface="Times New Roman" panose="02020603050405020304" pitchFamily="18" charset="0"/>
                <a:cs typeface="Times New Roman" panose="02020603050405020304" pitchFamily="18" charset="0"/>
              </a:rPr>
              <a:t>ir</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ar</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organizuoja</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užsiėmimus</a:t>
            </a:r>
            <a:r>
              <a:rPr lang="en-GB" sz="2000" dirty="0">
                <a:latin typeface="Times New Roman" panose="02020603050405020304" pitchFamily="18" charset="0"/>
                <a:cs typeface="Times New Roman" panose="02020603050405020304" pitchFamily="18" charset="0"/>
              </a:rPr>
              <a:t> </a:t>
            </a:r>
            <a:endParaRPr lang="en-US" sz="2000" dirty="0">
              <a:latin typeface="Times New Roman" panose="02020603050405020304" pitchFamily="18" charset="0"/>
              <a:cs typeface="Times New Roman" panose="02020603050405020304" pitchFamily="18" charset="0"/>
            </a:endParaRPr>
          </a:p>
        </p:txBody>
      </p:sp>
      <p:sp>
        <p:nvSpPr>
          <p:cNvPr id="2" name="Title 1"/>
          <p:cNvSpPr>
            <a:spLocks noGrp="1"/>
          </p:cNvSpPr>
          <p:nvPr>
            <p:ph type="title"/>
          </p:nvPr>
        </p:nvSpPr>
        <p:spPr>
          <a:xfrm>
            <a:off x="121920" y="383341"/>
            <a:ext cx="8534400" cy="758952"/>
          </a:xfrm>
        </p:spPr>
        <p:txBody>
          <a:bodyPr>
            <a:normAutofit fontScale="90000"/>
          </a:bodyPr>
          <a:lstStyle/>
          <a:p>
            <a:r>
              <a:rPr lang="en-GB" dirty="0"/>
              <a:t>VISUOMENĖS SVEIKATOS SPECIALISTAS UGDYMO ĮSTAIGOJE</a:t>
            </a:r>
            <a:endParaRPr lang="en-US" dirty="0"/>
          </a:p>
        </p:txBody>
      </p:sp>
      <p:pic>
        <p:nvPicPr>
          <p:cNvPr id="9"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05400" y="5324638"/>
            <a:ext cx="3145662" cy="7835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 Placeholder 4"/>
          <p:cNvSpPr>
            <a:spLocks noGrp="1"/>
          </p:cNvSpPr>
          <p:nvPr>
            <p:ph sz="quarter" idx="2"/>
          </p:nvPr>
        </p:nvSpPr>
        <p:spPr>
          <a:xfrm>
            <a:off x="228601" y="2286000"/>
            <a:ext cx="4114800" cy="3962400"/>
          </a:xfrm>
        </p:spPr>
        <p:txBody>
          <a:bodyPr>
            <a:normAutofit/>
          </a:bodyPr>
          <a:lstStyle/>
          <a:p>
            <a:pPr marL="285750" indent="-285750">
              <a:buFont typeface="Arial" panose="020B0604020202020204" pitchFamily="34" charset="0"/>
              <a:buChar char="•"/>
            </a:pPr>
            <a:r>
              <a:rPr lang="en-GB" sz="1800" b="0" dirty="0" err="1">
                <a:solidFill>
                  <a:schemeClr val="tx1"/>
                </a:solidFill>
                <a:latin typeface="Times New Roman" panose="02020603050405020304" pitchFamily="18" charset="0"/>
                <a:cs typeface="Times New Roman" panose="02020603050405020304" pitchFamily="18" charset="0"/>
              </a:rPr>
              <a:t>Teikia</a:t>
            </a:r>
            <a:r>
              <a:rPr lang="en-GB" sz="1800" b="0" dirty="0">
                <a:solidFill>
                  <a:schemeClr val="tx1"/>
                </a:solidFill>
                <a:latin typeface="Times New Roman" panose="02020603050405020304" pitchFamily="18" charset="0"/>
                <a:cs typeface="Times New Roman" panose="02020603050405020304" pitchFamily="18" charset="0"/>
              </a:rPr>
              <a:t> </a:t>
            </a:r>
            <a:r>
              <a:rPr lang="en-GB" sz="1800" b="0" dirty="0" err="1">
                <a:solidFill>
                  <a:schemeClr val="tx1"/>
                </a:solidFill>
                <a:latin typeface="Times New Roman" panose="02020603050405020304" pitchFamily="18" charset="0"/>
                <a:cs typeface="Times New Roman" panose="02020603050405020304" pitchFamily="18" charset="0"/>
              </a:rPr>
              <a:t>informaciją</a:t>
            </a:r>
            <a:r>
              <a:rPr lang="en-GB" sz="1800" b="0" dirty="0">
                <a:solidFill>
                  <a:schemeClr val="tx1"/>
                </a:solidFill>
                <a:latin typeface="Times New Roman" panose="02020603050405020304" pitchFamily="18" charset="0"/>
                <a:cs typeface="Times New Roman" panose="02020603050405020304" pitchFamily="18" charset="0"/>
              </a:rPr>
              <a:t> </a:t>
            </a:r>
            <a:r>
              <a:rPr lang="en-GB" sz="1800" b="0" dirty="0" err="1">
                <a:solidFill>
                  <a:schemeClr val="tx1"/>
                </a:solidFill>
                <a:latin typeface="Times New Roman" panose="02020603050405020304" pitchFamily="18" charset="0"/>
                <a:cs typeface="Times New Roman" panose="02020603050405020304" pitchFamily="18" charset="0"/>
              </a:rPr>
              <a:t>ir</a:t>
            </a:r>
            <a:r>
              <a:rPr lang="en-GB" sz="1800" b="0" dirty="0">
                <a:solidFill>
                  <a:schemeClr val="tx1"/>
                </a:solidFill>
                <a:latin typeface="Times New Roman" panose="02020603050405020304" pitchFamily="18" charset="0"/>
                <a:cs typeface="Times New Roman" panose="02020603050405020304" pitchFamily="18" charset="0"/>
              </a:rPr>
              <a:t> </a:t>
            </a:r>
            <a:r>
              <a:rPr lang="en-GB" sz="1800" b="0" dirty="0" err="1">
                <a:solidFill>
                  <a:schemeClr val="tx1"/>
                </a:solidFill>
                <a:latin typeface="Times New Roman" panose="02020603050405020304" pitchFamily="18" charset="0"/>
                <a:cs typeface="Times New Roman" panose="02020603050405020304" pitchFamily="18" charset="0"/>
              </a:rPr>
              <a:t>konsultacijas</a:t>
            </a:r>
            <a:r>
              <a:rPr lang="en-GB" sz="1800" b="0" dirty="0">
                <a:solidFill>
                  <a:schemeClr val="tx1"/>
                </a:solidFill>
                <a:latin typeface="Times New Roman" panose="02020603050405020304" pitchFamily="18" charset="0"/>
                <a:cs typeface="Times New Roman" panose="02020603050405020304" pitchFamily="18" charset="0"/>
              </a:rPr>
              <a:t> </a:t>
            </a:r>
            <a:r>
              <a:rPr lang="en-GB" sz="1800" b="0" dirty="0" err="1">
                <a:solidFill>
                  <a:schemeClr val="tx1"/>
                </a:solidFill>
                <a:latin typeface="Times New Roman" panose="02020603050405020304" pitchFamily="18" charset="0"/>
                <a:cs typeface="Times New Roman" panose="02020603050405020304" pitchFamily="18" charset="0"/>
              </a:rPr>
              <a:t>mokytojams</a:t>
            </a:r>
            <a:r>
              <a:rPr lang="en-GB" sz="1800" b="0" dirty="0">
                <a:solidFill>
                  <a:schemeClr val="tx1"/>
                </a:solidFill>
                <a:latin typeface="Times New Roman" panose="02020603050405020304" pitchFamily="18" charset="0"/>
                <a:cs typeface="Times New Roman" panose="02020603050405020304" pitchFamily="18" charset="0"/>
              </a:rPr>
              <a:t>, </a:t>
            </a:r>
            <a:r>
              <a:rPr lang="en-GB" sz="1800" b="0" dirty="0" err="1">
                <a:solidFill>
                  <a:schemeClr val="tx1"/>
                </a:solidFill>
                <a:latin typeface="Times New Roman" panose="02020603050405020304" pitchFamily="18" charset="0"/>
                <a:cs typeface="Times New Roman" panose="02020603050405020304" pitchFamily="18" charset="0"/>
              </a:rPr>
              <a:t>mokiniams</a:t>
            </a:r>
            <a:r>
              <a:rPr lang="en-GB" sz="1800" b="0" dirty="0">
                <a:solidFill>
                  <a:schemeClr val="tx1"/>
                </a:solidFill>
                <a:latin typeface="Times New Roman" panose="02020603050405020304" pitchFamily="18" charset="0"/>
                <a:cs typeface="Times New Roman" panose="02020603050405020304" pitchFamily="18" charset="0"/>
              </a:rPr>
              <a:t> </a:t>
            </a:r>
            <a:r>
              <a:rPr lang="en-GB" sz="1800" b="0" dirty="0" err="1">
                <a:solidFill>
                  <a:schemeClr val="tx1"/>
                </a:solidFill>
                <a:latin typeface="Times New Roman" panose="02020603050405020304" pitchFamily="18" charset="0"/>
                <a:cs typeface="Times New Roman" panose="02020603050405020304" pitchFamily="18" charset="0"/>
              </a:rPr>
              <a:t>ir</a:t>
            </a:r>
            <a:r>
              <a:rPr lang="en-GB" sz="1800" b="0" dirty="0">
                <a:solidFill>
                  <a:schemeClr val="tx1"/>
                </a:solidFill>
                <a:latin typeface="Times New Roman" panose="02020603050405020304" pitchFamily="18" charset="0"/>
                <a:cs typeface="Times New Roman" panose="02020603050405020304" pitchFamily="18" charset="0"/>
              </a:rPr>
              <a:t> </a:t>
            </a:r>
            <a:r>
              <a:rPr lang="en-GB" sz="1800" b="0" dirty="0" err="1">
                <a:solidFill>
                  <a:schemeClr val="tx1"/>
                </a:solidFill>
                <a:latin typeface="Times New Roman" panose="02020603050405020304" pitchFamily="18" charset="0"/>
                <a:cs typeface="Times New Roman" panose="02020603050405020304" pitchFamily="18" charset="0"/>
              </a:rPr>
              <a:t>tėvams</a:t>
            </a:r>
            <a:r>
              <a:rPr lang="en-GB" sz="1800" b="0" dirty="0">
                <a:solidFill>
                  <a:schemeClr val="tx1"/>
                </a:solidFill>
                <a:latin typeface="Times New Roman" panose="02020603050405020304" pitchFamily="18" charset="0"/>
                <a:cs typeface="Times New Roman" panose="02020603050405020304" pitchFamily="18" charset="0"/>
              </a:rPr>
              <a:t> </a:t>
            </a:r>
            <a:r>
              <a:rPr lang="en-GB" sz="1800" b="0" dirty="0" err="1">
                <a:solidFill>
                  <a:schemeClr val="tx1"/>
                </a:solidFill>
                <a:latin typeface="Times New Roman" panose="02020603050405020304" pitchFamily="18" charset="0"/>
                <a:cs typeface="Times New Roman" panose="02020603050405020304" pitchFamily="18" charset="0"/>
              </a:rPr>
              <a:t>sveikatos</a:t>
            </a:r>
            <a:r>
              <a:rPr lang="en-GB" sz="1800" b="0" dirty="0">
                <a:solidFill>
                  <a:schemeClr val="tx1"/>
                </a:solidFill>
                <a:latin typeface="Times New Roman" panose="02020603050405020304" pitchFamily="18" charset="0"/>
                <a:cs typeface="Times New Roman" panose="02020603050405020304" pitchFamily="18" charset="0"/>
              </a:rPr>
              <a:t> </a:t>
            </a:r>
            <a:r>
              <a:rPr lang="en-GB" sz="1800" b="0" dirty="0" err="1">
                <a:solidFill>
                  <a:schemeClr val="tx1"/>
                </a:solidFill>
                <a:latin typeface="Times New Roman" panose="02020603050405020304" pitchFamily="18" charset="0"/>
                <a:cs typeface="Times New Roman" panose="02020603050405020304" pitchFamily="18" charset="0"/>
              </a:rPr>
              <a:t>klausimais</a:t>
            </a:r>
            <a:endParaRPr lang="en-GB" sz="1800" b="0" dirty="0">
              <a:solidFill>
                <a:schemeClr val="tx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GB" sz="1800" b="0" dirty="0" err="1">
                <a:solidFill>
                  <a:schemeClr val="tx1"/>
                </a:solidFill>
                <a:latin typeface="Times New Roman" panose="02020603050405020304" pitchFamily="18" charset="0"/>
                <a:cs typeface="Times New Roman" panose="02020603050405020304" pitchFamily="18" charset="0"/>
              </a:rPr>
              <a:t>Prižiūri</a:t>
            </a:r>
            <a:r>
              <a:rPr lang="en-GB" sz="1800" b="0" dirty="0">
                <a:solidFill>
                  <a:schemeClr val="tx1"/>
                </a:solidFill>
                <a:latin typeface="Times New Roman" panose="02020603050405020304" pitchFamily="18" charset="0"/>
                <a:cs typeface="Times New Roman" panose="02020603050405020304" pitchFamily="18" charset="0"/>
              </a:rPr>
              <a:t> </a:t>
            </a:r>
            <a:r>
              <a:rPr lang="en-GB" sz="1800" b="0" dirty="0" err="1">
                <a:solidFill>
                  <a:schemeClr val="tx1"/>
                </a:solidFill>
                <a:latin typeface="Times New Roman" panose="02020603050405020304" pitchFamily="18" charset="0"/>
                <a:cs typeface="Times New Roman" panose="02020603050405020304" pitchFamily="18" charset="0"/>
              </a:rPr>
              <a:t>vaikų</a:t>
            </a:r>
            <a:r>
              <a:rPr lang="en-GB" sz="1800" b="0" dirty="0">
                <a:solidFill>
                  <a:schemeClr val="tx1"/>
                </a:solidFill>
                <a:latin typeface="Times New Roman" panose="02020603050405020304" pitchFamily="18" charset="0"/>
                <a:cs typeface="Times New Roman" panose="02020603050405020304" pitchFamily="18" charset="0"/>
              </a:rPr>
              <a:t> </a:t>
            </a:r>
            <a:r>
              <a:rPr lang="en-GB" sz="1800" b="0" dirty="0" err="1">
                <a:solidFill>
                  <a:schemeClr val="tx1"/>
                </a:solidFill>
                <a:latin typeface="Times New Roman" panose="02020603050405020304" pitchFamily="18" charset="0"/>
                <a:cs typeface="Times New Roman" panose="02020603050405020304" pitchFamily="18" charset="0"/>
              </a:rPr>
              <a:t>maitinimo</a:t>
            </a:r>
            <a:r>
              <a:rPr lang="en-GB" sz="1800" b="0" dirty="0">
                <a:solidFill>
                  <a:schemeClr val="tx1"/>
                </a:solidFill>
                <a:latin typeface="Times New Roman" panose="02020603050405020304" pitchFamily="18" charset="0"/>
                <a:cs typeface="Times New Roman" panose="02020603050405020304" pitchFamily="18" charset="0"/>
              </a:rPr>
              <a:t> </a:t>
            </a:r>
            <a:r>
              <a:rPr lang="en-GB" sz="1800" b="0" dirty="0" err="1">
                <a:solidFill>
                  <a:schemeClr val="tx1"/>
                </a:solidFill>
                <a:latin typeface="Times New Roman" panose="02020603050405020304" pitchFamily="18" charset="0"/>
                <a:cs typeface="Times New Roman" panose="02020603050405020304" pitchFamily="18" charset="0"/>
              </a:rPr>
              <a:t>organizavimą</a:t>
            </a:r>
            <a:r>
              <a:rPr lang="en-GB" sz="1800" b="0" dirty="0">
                <a:solidFill>
                  <a:schemeClr val="tx1"/>
                </a:solidFill>
                <a:latin typeface="Times New Roman" panose="02020603050405020304" pitchFamily="18" charset="0"/>
                <a:cs typeface="Times New Roman" panose="02020603050405020304" pitchFamily="18" charset="0"/>
              </a:rPr>
              <a:t>, </a:t>
            </a:r>
            <a:r>
              <a:rPr lang="en-GB" sz="1800" b="0" dirty="0" err="1">
                <a:solidFill>
                  <a:schemeClr val="tx1"/>
                </a:solidFill>
                <a:latin typeface="Times New Roman" panose="02020603050405020304" pitchFamily="18" charset="0"/>
                <a:cs typeface="Times New Roman" panose="02020603050405020304" pitchFamily="18" charset="0"/>
              </a:rPr>
              <a:t>skatinant</a:t>
            </a:r>
            <a:r>
              <a:rPr lang="en-GB" sz="1800" b="0" dirty="0">
                <a:solidFill>
                  <a:schemeClr val="tx1"/>
                </a:solidFill>
                <a:latin typeface="Times New Roman" panose="02020603050405020304" pitchFamily="18" charset="0"/>
                <a:cs typeface="Times New Roman" panose="02020603050405020304" pitchFamily="18" charset="0"/>
              </a:rPr>
              <a:t> </a:t>
            </a:r>
            <a:r>
              <a:rPr lang="en-GB" sz="1800" b="0" dirty="0" err="1">
                <a:solidFill>
                  <a:schemeClr val="tx1"/>
                </a:solidFill>
                <a:latin typeface="Times New Roman" panose="02020603050405020304" pitchFamily="18" charset="0"/>
                <a:cs typeface="Times New Roman" panose="02020603050405020304" pitchFamily="18" charset="0"/>
              </a:rPr>
              <a:t>sveiką</a:t>
            </a:r>
            <a:r>
              <a:rPr lang="en-GB" sz="1800" b="0" dirty="0">
                <a:solidFill>
                  <a:schemeClr val="tx1"/>
                </a:solidFill>
                <a:latin typeface="Times New Roman" panose="02020603050405020304" pitchFamily="18" charset="0"/>
                <a:cs typeface="Times New Roman" panose="02020603050405020304" pitchFamily="18" charset="0"/>
              </a:rPr>
              <a:t> </a:t>
            </a:r>
            <a:r>
              <a:rPr lang="en-GB" sz="1800" b="0" dirty="0" err="1">
                <a:solidFill>
                  <a:schemeClr val="tx1"/>
                </a:solidFill>
                <a:latin typeface="Times New Roman" panose="02020603050405020304" pitchFamily="18" charset="0"/>
                <a:cs typeface="Times New Roman" panose="02020603050405020304" pitchFamily="18" charset="0"/>
              </a:rPr>
              <a:t>mitybą</a:t>
            </a:r>
            <a:r>
              <a:rPr lang="en-GB" sz="1800" b="0" dirty="0">
                <a:solidFill>
                  <a:schemeClr val="tx1"/>
                </a:solidFill>
                <a:latin typeface="Times New Roman" panose="02020603050405020304" pitchFamily="18" charset="0"/>
                <a:cs typeface="Times New Roman" panose="02020603050405020304" pitchFamily="18" charset="0"/>
              </a:rPr>
              <a:t> </a:t>
            </a:r>
            <a:r>
              <a:rPr lang="en-GB" sz="1800" b="0" dirty="0" err="1">
                <a:solidFill>
                  <a:schemeClr val="tx1"/>
                </a:solidFill>
                <a:latin typeface="Times New Roman" panose="02020603050405020304" pitchFamily="18" charset="0"/>
                <a:cs typeface="Times New Roman" panose="02020603050405020304" pitchFamily="18" charset="0"/>
              </a:rPr>
              <a:t>bei</a:t>
            </a:r>
            <a:r>
              <a:rPr lang="en-GB" sz="1800" b="0" dirty="0">
                <a:solidFill>
                  <a:schemeClr val="tx1"/>
                </a:solidFill>
                <a:latin typeface="Times New Roman" panose="02020603050405020304" pitchFamily="18" charset="0"/>
                <a:cs typeface="Times New Roman" panose="02020603050405020304" pitchFamily="18" charset="0"/>
              </a:rPr>
              <a:t> </a:t>
            </a:r>
            <a:r>
              <a:rPr lang="en-GB" sz="1800" b="0" dirty="0" err="1">
                <a:solidFill>
                  <a:schemeClr val="tx1"/>
                </a:solidFill>
                <a:latin typeface="Times New Roman" panose="02020603050405020304" pitchFamily="18" charset="0"/>
                <a:cs typeface="Times New Roman" panose="02020603050405020304" pitchFamily="18" charset="0"/>
              </a:rPr>
              <a:t>sveikos</a:t>
            </a:r>
            <a:r>
              <a:rPr lang="en-GB" sz="1800" b="0" dirty="0">
                <a:solidFill>
                  <a:schemeClr val="tx1"/>
                </a:solidFill>
                <a:latin typeface="Times New Roman" panose="02020603050405020304" pitchFamily="18" charset="0"/>
                <a:cs typeface="Times New Roman" panose="02020603050405020304" pitchFamily="18" charset="0"/>
              </a:rPr>
              <a:t> </a:t>
            </a:r>
            <a:r>
              <a:rPr lang="en-GB" sz="1800" b="0" dirty="0" err="1">
                <a:solidFill>
                  <a:schemeClr val="tx1"/>
                </a:solidFill>
                <a:latin typeface="Times New Roman" panose="02020603050405020304" pitchFamily="18" charset="0"/>
                <a:cs typeface="Times New Roman" panose="02020603050405020304" pitchFamily="18" charset="0"/>
              </a:rPr>
              <a:t>mitybos</a:t>
            </a:r>
            <a:r>
              <a:rPr lang="en-GB" sz="1800" b="0" dirty="0">
                <a:solidFill>
                  <a:schemeClr val="tx1"/>
                </a:solidFill>
                <a:latin typeface="Times New Roman" panose="02020603050405020304" pitchFamily="18" charset="0"/>
                <a:cs typeface="Times New Roman" panose="02020603050405020304" pitchFamily="18" charset="0"/>
              </a:rPr>
              <a:t> </a:t>
            </a:r>
            <a:r>
              <a:rPr lang="en-GB" sz="1800" b="0" dirty="0" err="1">
                <a:solidFill>
                  <a:schemeClr val="tx1"/>
                </a:solidFill>
                <a:latin typeface="Times New Roman" panose="02020603050405020304" pitchFamily="18" charset="0"/>
                <a:cs typeface="Times New Roman" panose="02020603050405020304" pitchFamily="18" charset="0"/>
              </a:rPr>
              <a:t>įgūdžių</a:t>
            </a:r>
            <a:r>
              <a:rPr lang="en-GB" sz="1800" b="0" dirty="0">
                <a:solidFill>
                  <a:schemeClr val="tx1"/>
                </a:solidFill>
                <a:latin typeface="Times New Roman" panose="02020603050405020304" pitchFamily="18" charset="0"/>
                <a:cs typeface="Times New Roman" panose="02020603050405020304" pitchFamily="18" charset="0"/>
              </a:rPr>
              <a:t> </a:t>
            </a:r>
            <a:r>
              <a:rPr lang="en-GB" sz="1800" b="0" dirty="0" err="1">
                <a:solidFill>
                  <a:schemeClr val="tx1"/>
                </a:solidFill>
                <a:latin typeface="Times New Roman" panose="02020603050405020304" pitchFamily="18" charset="0"/>
                <a:cs typeface="Times New Roman" panose="02020603050405020304" pitchFamily="18" charset="0"/>
              </a:rPr>
              <a:t>formavimą</a:t>
            </a:r>
            <a:endParaRPr lang="en-GB" sz="1800" b="0" dirty="0">
              <a:solidFill>
                <a:schemeClr val="tx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GB" sz="1800" b="0" dirty="0" err="1">
                <a:solidFill>
                  <a:schemeClr val="tx1"/>
                </a:solidFill>
                <a:latin typeface="Times New Roman" panose="02020603050405020304" pitchFamily="18" charset="0"/>
                <a:cs typeface="Times New Roman" panose="02020603050405020304" pitchFamily="18" charset="0"/>
              </a:rPr>
              <a:t>Vertina</a:t>
            </a:r>
            <a:r>
              <a:rPr lang="en-GB" sz="1800" b="0" dirty="0">
                <a:solidFill>
                  <a:schemeClr val="tx1"/>
                </a:solidFill>
                <a:latin typeface="Times New Roman" panose="02020603050405020304" pitchFamily="18" charset="0"/>
                <a:cs typeface="Times New Roman" panose="02020603050405020304" pitchFamily="18" charset="0"/>
              </a:rPr>
              <a:t> </a:t>
            </a:r>
            <a:r>
              <a:rPr lang="en-GB" sz="1800" b="0" dirty="0" err="1">
                <a:solidFill>
                  <a:schemeClr val="tx1"/>
                </a:solidFill>
                <a:latin typeface="Times New Roman" panose="02020603050405020304" pitchFamily="18" charset="0"/>
                <a:cs typeface="Times New Roman" panose="02020603050405020304" pitchFamily="18" charset="0"/>
              </a:rPr>
              <a:t>ugdymo</a:t>
            </a:r>
            <a:r>
              <a:rPr lang="en-GB" sz="1800" b="0" dirty="0">
                <a:solidFill>
                  <a:schemeClr val="tx1"/>
                </a:solidFill>
                <a:latin typeface="Times New Roman" panose="02020603050405020304" pitchFamily="18" charset="0"/>
                <a:cs typeface="Times New Roman" panose="02020603050405020304" pitchFamily="18" charset="0"/>
              </a:rPr>
              <a:t> </a:t>
            </a:r>
            <a:r>
              <a:rPr lang="en-GB" sz="1800" b="0" dirty="0" err="1">
                <a:solidFill>
                  <a:schemeClr val="tx1"/>
                </a:solidFill>
                <a:latin typeface="Times New Roman" panose="02020603050405020304" pitchFamily="18" charset="0"/>
                <a:cs typeface="Times New Roman" panose="02020603050405020304" pitchFamily="18" charset="0"/>
              </a:rPr>
              <a:t>įstaigos</a:t>
            </a:r>
            <a:r>
              <a:rPr lang="en-GB" sz="1800" b="0" dirty="0">
                <a:solidFill>
                  <a:schemeClr val="tx1"/>
                </a:solidFill>
                <a:latin typeface="Times New Roman" panose="02020603050405020304" pitchFamily="18" charset="0"/>
                <a:cs typeface="Times New Roman" panose="02020603050405020304" pitchFamily="18" charset="0"/>
              </a:rPr>
              <a:t> </a:t>
            </a:r>
            <a:r>
              <a:rPr lang="en-GB" sz="1800" b="0" dirty="0" err="1">
                <a:solidFill>
                  <a:schemeClr val="tx1"/>
                </a:solidFill>
                <a:latin typeface="Times New Roman" panose="02020603050405020304" pitchFamily="18" charset="0"/>
                <a:cs typeface="Times New Roman" panose="02020603050405020304" pitchFamily="18" charset="0"/>
              </a:rPr>
              <a:t>aplinkos</a:t>
            </a:r>
            <a:r>
              <a:rPr lang="en-GB" sz="1800" b="0" dirty="0">
                <a:solidFill>
                  <a:schemeClr val="tx1"/>
                </a:solidFill>
                <a:latin typeface="Times New Roman" panose="02020603050405020304" pitchFamily="18" charset="0"/>
                <a:cs typeface="Times New Roman" panose="02020603050405020304" pitchFamily="18" charset="0"/>
              </a:rPr>
              <a:t> </a:t>
            </a:r>
            <a:r>
              <a:rPr lang="en-GB" sz="1800" b="0" dirty="0" err="1">
                <a:solidFill>
                  <a:schemeClr val="tx1"/>
                </a:solidFill>
                <a:latin typeface="Times New Roman" panose="02020603050405020304" pitchFamily="18" charset="0"/>
                <a:cs typeface="Times New Roman" panose="02020603050405020304" pitchFamily="18" charset="0"/>
              </a:rPr>
              <a:t>atitikimą</a:t>
            </a:r>
            <a:r>
              <a:rPr lang="en-GB" sz="1800" b="0" dirty="0">
                <a:solidFill>
                  <a:schemeClr val="tx1"/>
                </a:solidFill>
                <a:latin typeface="Times New Roman" panose="02020603050405020304" pitchFamily="18" charset="0"/>
                <a:cs typeface="Times New Roman" panose="02020603050405020304" pitchFamily="18" charset="0"/>
              </a:rPr>
              <a:t> </a:t>
            </a:r>
            <a:r>
              <a:rPr lang="en-GB" sz="1800" b="0" dirty="0" err="1">
                <a:solidFill>
                  <a:schemeClr val="tx1"/>
                </a:solidFill>
                <a:latin typeface="Times New Roman" panose="02020603050405020304" pitchFamily="18" charset="0"/>
                <a:cs typeface="Times New Roman" panose="02020603050405020304" pitchFamily="18" charset="0"/>
              </a:rPr>
              <a:t>pagal</a:t>
            </a:r>
            <a:r>
              <a:rPr lang="en-GB" sz="1800" b="0" dirty="0">
                <a:solidFill>
                  <a:schemeClr val="tx1"/>
                </a:solidFill>
                <a:latin typeface="Times New Roman" panose="02020603050405020304" pitchFamily="18" charset="0"/>
                <a:cs typeface="Times New Roman" panose="02020603050405020304" pitchFamily="18" charset="0"/>
              </a:rPr>
              <a:t> </a:t>
            </a:r>
            <a:r>
              <a:rPr lang="en-GB" sz="1800" b="0" dirty="0" err="1">
                <a:solidFill>
                  <a:schemeClr val="tx1"/>
                </a:solidFill>
                <a:latin typeface="Times New Roman" panose="02020603050405020304" pitchFamily="18" charset="0"/>
                <a:cs typeface="Times New Roman" panose="02020603050405020304" pitchFamily="18" charset="0"/>
              </a:rPr>
              <a:t>teisės</a:t>
            </a:r>
            <a:r>
              <a:rPr lang="en-GB" sz="1800" b="0" dirty="0">
                <a:solidFill>
                  <a:schemeClr val="tx1"/>
                </a:solidFill>
                <a:latin typeface="Times New Roman" panose="02020603050405020304" pitchFamily="18" charset="0"/>
                <a:cs typeface="Times New Roman" panose="02020603050405020304" pitchFamily="18" charset="0"/>
              </a:rPr>
              <a:t> </a:t>
            </a:r>
            <a:r>
              <a:rPr lang="en-GB" sz="1800" b="0" dirty="0" err="1">
                <a:solidFill>
                  <a:schemeClr val="tx1"/>
                </a:solidFill>
                <a:latin typeface="Times New Roman" panose="02020603050405020304" pitchFamily="18" charset="0"/>
                <a:cs typeface="Times New Roman" panose="02020603050405020304" pitchFamily="18" charset="0"/>
              </a:rPr>
              <a:t>aktuose</a:t>
            </a:r>
            <a:r>
              <a:rPr lang="en-GB" sz="1800" b="0" dirty="0">
                <a:solidFill>
                  <a:schemeClr val="tx1"/>
                </a:solidFill>
                <a:latin typeface="Times New Roman" panose="02020603050405020304" pitchFamily="18" charset="0"/>
                <a:cs typeface="Times New Roman" panose="02020603050405020304" pitchFamily="18" charset="0"/>
              </a:rPr>
              <a:t> </a:t>
            </a:r>
            <a:r>
              <a:rPr lang="en-GB" sz="1800" b="0" dirty="0" err="1">
                <a:solidFill>
                  <a:schemeClr val="tx1"/>
                </a:solidFill>
                <a:latin typeface="Times New Roman" panose="02020603050405020304" pitchFamily="18" charset="0"/>
                <a:cs typeface="Times New Roman" panose="02020603050405020304" pitchFamily="18" charset="0"/>
              </a:rPr>
              <a:t>nurodytus</a:t>
            </a:r>
            <a:r>
              <a:rPr lang="en-GB" sz="1800" b="0" dirty="0">
                <a:solidFill>
                  <a:schemeClr val="tx1"/>
                </a:solidFill>
                <a:latin typeface="Times New Roman" panose="02020603050405020304" pitchFamily="18" charset="0"/>
                <a:cs typeface="Times New Roman" panose="02020603050405020304" pitchFamily="18" charset="0"/>
              </a:rPr>
              <a:t> </a:t>
            </a:r>
            <a:r>
              <a:rPr lang="en-GB" sz="1800" b="0" dirty="0" err="1">
                <a:solidFill>
                  <a:schemeClr val="tx1"/>
                </a:solidFill>
                <a:latin typeface="Times New Roman" panose="02020603050405020304" pitchFamily="18" charset="0"/>
                <a:cs typeface="Times New Roman" panose="02020603050405020304" pitchFamily="18" charset="0"/>
              </a:rPr>
              <a:t>reikalavimus</a:t>
            </a:r>
            <a:endParaRPr lang="en-GB" sz="1800" b="0" dirty="0">
              <a:solidFill>
                <a:schemeClr val="tx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GB" sz="1800" b="0" dirty="0" err="1">
                <a:solidFill>
                  <a:schemeClr val="tx1"/>
                </a:solidFill>
                <a:latin typeface="Times New Roman" panose="02020603050405020304" pitchFamily="18" charset="0"/>
                <a:cs typeface="Times New Roman" panose="02020603050405020304" pitchFamily="18" charset="0"/>
              </a:rPr>
              <a:t>Teikia</a:t>
            </a:r>
            <a:r>
              <a:rPr lang="en-GB" sz="1800" b="0" dirty="0">
                <a:solidFill>
                  <a:schemeClr val="tx1"/>
                </a:solidFill>
                <a:latin typeface="Times New Roman" panose="02020603050405020304" pitchFamily="18" charset="0"/>
                <a:cs typeface="Times New Roman" panose="02020603050405020304" pitchFamily="18" charset="0"/>
              </a:rPr>
              <a:t> </a:t>
            </a:r>
            <a:r>
              <a:rPr lang="en-GB" sz="1800" b="0" dirty="0" err="1">
                <a:solidFill>
                  <a:schemeClr val="tx1"/>
                </a:solidFill>
                <a:latin typeface="Times New Roman" panose="02020603050405020304" pitchFamily="18" charset="0"/>
                <a:cs typeface="Times New Roman" panose="02020603050405020304" pitchFamily="18" charset="0"/>
              </a:rPr>
              <a:t>rekomendacijas</a:t>
            </a:r>
            <a:r>
              <a:rPr lang="en-GB" sz="1800" b="0" dirty="0">
                <a:solidFill>
                  <a:schemeClr val="tx1"/>
                </a:solidFill>
                <a:latin typeface="Times New Roman" panose="02020603050405020304" pitchFamily="18" charset="0"/>
                <a:cs typeface="Times New Roman" panose="02020603050405020304" pitchFamily="18" charset="0"/>
              </a:rPr>
              <a:t> </a:t>
            </a:r>
            <a:r>
              <a:rPr lang="en-GB" sz="1800" b="0" dirty="0" err="1">
                <a:solidFill>
                  <a:schemeClr val="tx1"/>
                </a:solidFill>
                <a:latin typeface="Times New Roman" panose="02020603050405020304" pitchFamily="18" charset="0"/>
                <a:cs typeface="Times New Roman" panose="02020603050405020304" pitchFamily="18" charset="0"/>
              </a:rPr>
              <a:t>dėl</a:t>
            </a:r>
            <a:r>
              <a:rPr lang="en-GB" sz="1800" b="0" dirty="0">
                <a:solidFill>
                  <a:schemeClr val="tx1"/>
                </a:solidFill>
                <a:latin typeface="Times New Roman" panose="02020603050405020304" pitchFamily="18" charset="0"/>
                <a:cs typeface="Times New Roman" panose="02020603050405020304" pitchFamily="18" charset="0"/>
              </a:rPr>
              <a:t> </a:t>
            </a:r>
            <a:r>
              <a:rPr lang="en-GB" sz="1800" b="0" dirty="0" err="1">
                <a:solidFill>
                  <a:schemeClr val="tx1"/>
                </a:solidFill>
                <a:latin typeface="Times New Roman" panose="02020603050405020304" pitchFamily="18" charset="0"/>
                <a:cs typeface="Times New Roman" panose="02020603050405020304" pitchFamily="18" charset="0"/>
              </a:rPr>
              <a:t>mokinio</a:t>
            </a:r>
            <a:r>
              <a:rPr lang="en-GB" sz="1800" b="0" dirty="0">
                <a:solidFill>
                  <a:schemeClr val="tx1"/>
                </a:solidFill>
                <a:latin typeface="Times New Roman" panose="02020603050405020304" pitchFamily="18" charset="0"/>
                <a:cs typeface="Times New Roman" panose="02020603050405020304" pitchFamily="18" charset="0"/>
              </a:rPr>
              <a:t> </a:t>
            </a:r>
            <a:r>
              <a:rPr lang="en-GB" sz="1800" b="0" dirty="0" err="1">
                <a:solidFill>
                  <a:schemeClr val="tx1"/>
                </a:solidFill>
                <a:latin typeface="Times New Roman" panose="02020603050405020304" pitchFamily="18" charset="0"/>
                <a:cs typeface="Times New Roman" panose="02020603050405020304" pitchFamily="18" charset="0"/>
              </a:rPr>
              <a:t>sveikatos</a:t>
            </a:r>
            <a:r>
              <a:rPr lang="en-GB" sz="1800" b="0" dirty="0">
                <a:solidFill>
                  <a:schemeClr val="tx1"/>
                </a:solidFill>
                <a:latin typeface="Times New Roman" panose="02020603050405020304" pitchFamily="18" charset="0"/>
                <a:cs typeface="Times New Roman" panose="02020603050405020304" pitchFamily="18" charset="0"/>
              </a:rPr>
              <a:t> </a:t>
            </a:r>
            <a:r>
              <a:rPr lang="en-GB" sz="1800" b="0" dirty="0" err="1">
                <a:solidFill>
                  <a:schemeClr val="tx1"/>
                </a:solidFill>
                <a:latin typeface="Times New Roman" panose="02020603050405020304" pitchFamily="18" charset="0"/>
                <a:cs typeface="Times New Roman" panose="02020603050405020304" pitchFamily="18" charset="0"/>
              </a:rPr>
              <a:t>būklės</a:t>
            </a:r>
            <a:r>
              <a:rPr lang="en-GB" sz="1800" b="0" dirty="0">
                <a:solidFill>
                  <a:schemeClr val="tx1"/>
                </a:solidFill>
                <a:latin typeface="Times New Roman" panose="02020603050405020304" pitchFamily="18" charset="0"/>
                <a:cs typeface="Times New Roman" panose="02020603050405020304" pitchFamily="18" charset="0"/>
              </a:rPr>
              <a:t> </a:t>
            </a:r>
            <a:r>
              <a:rPr lang="en-GB" sz="1800" b="0" dirty="0" err="1">
                <a:solidFill>
                  <a:schemeClr val="tx1"/>
                </a:solidFill>
                <a:latin typeface="Times New Roman" panose="02020603050405020304" pitchFamily="18" charset="0"/>
                <a:cs typeface="Times New Roman" panose="02020603050405020304" pitchFamily="18" charset="0"/>
              </a:rPr>
              <a:t>klasės</a:t>
            </a:r>
            <a:r>
              <a:rPr lang="en-GB" sz="1800" b="0" dirty="0">
                <a:solidFill>
                  <a:schemeClr val="tx1"/>
                </a:solidFill>
                <a:latin typeface="Times New Roman" panose="02020603050405020304" pitchFamily="18" charset="0"/>
                <a:cs typeface="Times New Roman" panose="02020603050405020304" pitchFamily="18" charset="0"/>
              </a:rPr>
              <a:t> </a:t>
            </a:r>
            <a:r>
              <a:rPr lang="en-GB" sz="1800" b="0" dirty="0" err="1">
                <a:solidFill>
                  <a:schemeClr val="tx1"/>
                </a:solidFill>
                <a:latin typeface="Times New Roman" panose="02020603050405020304" pitchFamily="18" charset="0"/>
                <a:cs typeface="Times New Roman" panose="02020603050405020304" pitchFamily="18" charset="0"/>
              </a:rPr>
              <a:t>auklėtojui</a:t>
            </a:r>
            <a:r>
              <a:rPr lang="en-GB" sz="1800" b="0" dirty="0">
                <a:solidFill>
                  <a:schemeClr val="tx1"/>
                </a:solidFill>
                <a:latin typeface="Times New Roman" panose="02020603050405020304" pitchFamily="18" charset="0"/>
                <a:cs typeface="Times New Roman" panose="02020603050405020304" pitchFamily="18" charset="0"/>
              </a:rPr>
              <a:t>, </a:t>
            </a:r>
            <a:r>
              <a:rPr lang="en-GB" sz="1800" b="0" dirty="0" err="1">
                <a:solidFill>
                  <a:schemeClr val="tx1"/>
                </a:solidFill>
                <a:latin typeface="Times New Roman" panose="02020603050405020304" pitchFamily="18" charset="0"/>
                <a:cs typeface="Times New Roman" panose="02020603050405020304" pitchFamily="18" charset="0"/>
              </a:rPr>
              <a:t>atsižvelgiant</a:t>
            </a:r>
            <a:r>
              <a:rPr lang="en-GB" sz="1800" b="0" dirty="0">
                <a:solidFill>
                  <a:schemeClr val="tx1"/>
                </a:solidFill>
                <a:latin typeface="Times New Roman" panose="02020603050405020304" pitchFamily="18" charset="0"/>
                <a:cs typeface="Times New Roman" panose="02020603050405020304" pitchFamily="18" charset="0"/>
              </a:rPr>
              <a:t> į </a:t>
            </a:r>
            <a:r>
              <a:rPr lang="en-GB" sz="1800" b="0" dirty="0" err="1">
                <a:solidFill>
                  <a:schemeClr val="tx1"/>
                </a:solidFill>
                <a:latin typeface="Times New Roman" panose="02020603050405020304" pitchFamily="18" charset="0"/>
                <a:cs typeface="Times New Roman" panose="02020603050405020304" pitchFamily="18" charset="0"/>
              </a:rPr>
              <a:t>mokinio</a:t>
            </a:r>
            <a:r>
              <a:rPr lang="en-GB" sz="1800" b="0" dirty="0">
                <a:solidFill>
                  <a:schemeClr val="tx1"/>
                </a:solidFill>
                <a:latin typeface="Times New Roman" panose="02020603050405020304" pitchFamily="18" charset="0"/>
                <a:cs typeface="Times New Roman" panose="02020603050405020304" pitchFamily="18" charset="0"/>
              </a:rPr>
              <a:t> </a:t>
            </a:r>
            <a:r>
              <a:rPr lang="en-GB" sz="1800" b="0" dirty="0" err="1">
                <a:solidFill>
                  <a:schemeClr val="tx1"/>
                </a:solidFill>
                <a:latin typeface="Times New Roman" panose="02020603050405020304" pitchFamily="18" charset="0"/>
                <a:cs typeface="Times New Roman" panose="02020603050405020304" pitchFamily="18" charset="0"/>
              </a:rPr>
              <a:t>sveikatos</a:t>
            </a:r>
            <a:r>
              <a:rPr lang="en-GB" sz="1800" b="0" dirty="0">
                <a:solidFill>
                  <a:schemeClr val="tx1"/>
                </a:solidFill>
                <a:latin typeface="Times New Roman" panose="02020603050405020304" pitchFamily="18" charset="0"/>
                <a:cs typeface="Times New Roman" panose="02020603050405020304" pitchFamily="18" charset="0"/>
              </a:rPr>
              <a:t> </a:t>
            </a:r>
            <a:r>
              <a:rPr lang="en-GB" sz="1800" b="0" dirty="0" err="1">
                <a:solidFill>
                  <a:schemeClr val="tx1"/>
                </a:solidFill>
                <a:latin typeface="Times New Roman" panose="02020603050405020304" pitchFamily="18" charset="0"/>
                <a:cs typeface="Times New Roman" panose="02020603050405020304" pitchFamily="18" charset="0"/>
              </a:rPr>
              <a:t>pažymėjimą</a:t>
            </a:r>
            <a:r>
              <a:rPr lang="en-GB" sz="1800" b="0" dirty="0">
                <a:solidFill>
                  <a:schemeClr val="tx1"/>
                </a:solidFill>
                <a:latin typeface="Times New Roman" panose="02020603050405020304" pitchFamily="18" charset="0"/>
                <a:cs typeface="Times New Roman" panose="02020603050405020304" pitchFamily="18" charset="0"/>
              </a:rPr>
              <a:t> (Nr. EO27-1) </a:t>
            </a:r>
            <a:endParaRPr lang="en-US" sz="1800" b="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707257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7836" y="1162885"/>
            <a:ext cx="5638800" cy="771144"/>
          </a:xfrm>
        </p:spPr>
        <p:txBody>
          <a:bodyPr>
            <a:normAutofit fontScale="90000"/>
          </a:bodyPr>
          <a:lstStyle/>
          <a:p>
            <a:pPr lvl="0">
              <a:spcBef>
                <a:spcPts val="0"/>
              </a:spcBef>
            </a:pPr>
            <a:br>
              <a:rPr lang="en-US" b="1" dirty="0">
                <a:latin typeface="Times New Roman" panose="02020603050405020304" pitchFamily="18" charset="0"/>
                <a:cs typeface="Times New Roman" panose="02020603050405020304" pitchFamily="18" charset="0"/>
              </a:rPr>
            </a:br>
            <a:r>
              <a:rPr lang="en-US" sz="3100" b="1" i="1" dirty="0">
                <a:solidFill>
                  <a:schemeClr val="bg2">
                    <a:lumMod val="75000"/>
                  </a:schemeClr>
                </a:solidFill>
                <a:latin typeface="Times New Roman" panose="02020603050405020304" pitchFamily="18" charset="0"/>
                <a:cs typeface="Times New Roman" panose="02020603050405020304" pitchFamily="18" charset="0"/>
              </a:rPr>
              <a:t>VISUOMENĖS SVEIKATOS SPECIALISTO VEIKLA </a:t>
            </a:r>
            <a:br>
              <a:rPr lang="en-US" sz="1100" dirty="0">
                <a:solidFill>
                  <a:prstClr val="black"/>
                </a:solidFill>
                <a:latin typeface="Verdana"/>
              </a:rPr>
            </a:br>
            <a:br>
              <a:rPr lang="en-US" sz="1100" dirty="0">
                <a:solidFill>
                  <a:prstClr val="black"/>
                </a:solidFill>
                <a:latin typeface="Verdana"/>
              </a:rPr>
            </a:br>
            <a:br>
              <a:rPr lang="en-US" sz="1100" dirty="0">
                <a:solidFill>
                  <a:prstClr val="black"/>
                </a:solidFill>
                <a:latin typeface="Verdana"/>
              </a:rPr>
            </a:br>
            <a:endParaRPr lang="en-US" dirty="0"/>
          </a:p>
        </p:txBody>
      </p:sp>
      <p:sp>
        <p:nvSpPr>
          <p:cNvPr id="3" name="Content Placeholder 2"/>
          <p:cNvSpPr>
            <a:spLocks noGrp="1"/>
          </p:cNvSpPr>
          <p:nvPr>
            <p:ph sz="quarter" idx="1"/>
          </p:nvPr>
        </p:nvSpPr>
        <p:spPr>
          <a:xfrm>
            <a:off x="134441" y="5715000"/>
            <a:ext cx="8686800" cy="612648"/>
          </a:xfrm>
        </p:spPr>
        <p:txBody>
          <a:bodyPr>
            <a:normAutofit fontScale="25000" lnSpcReduction="20000"/>
          </a:bodyPr>
          <a:lstStyle/>
          <a:p>
            <a:pPr marL="0" indent="0">
              <a:buNone/>
            </a:pPr>
            <a:br>
              <a:rPr lang="en-US" dirty="0"/>
            </a:br>
            <a:r>
              <a:rPr lang="en-US" sz="4800" dirty="0">
                <a:latin typeface="Times New Roman" panose="02020603050405020304" pitchFamily="18" charset="0"/>
                <a:cs typeface="Times New Roman" panose="02020603050405020304" pitchFamily="18" charset="0"/>
              </a:rPr>
              <a:t>LIETUVOS RESPUBLIKOS ŠVIETIMO IR MOKSLO MINISTRAS</a:t>
            </a:r>
            <a:br>
              <a:rPr lang="en-US" sz="4800" dirty="0">
                <a:latin typeface="Times New Roman" panose="02020603050405020304" pitchFamily="18" charset="0"/>
                <a:cs typeface="Times New Roman" panose="02020603050405020304" pitchFamily="18" charset="0"/>
              </a:rPr>
            </a:br>
            <a:r>
              <a:rPr lang="en-US" sz="4800" dirty="0">
                <a:latin typeface="Times New Roman" panose="02020603050405020304" pitchFamily="18" charset="0"/>
                <a:cs typeface="Times New Roman" panose="02020603050405020304" pitchFamily="18" charset="0"/>
              </a:rPr>
              <a:t>ĮSAKYMAS “DĖL LIETUVOS RESPUBLIKOS SVEIKATOS APSAUGOS MINISTRO IR LIETUVOS RESPUBLIKOS ŠVIETIMO IR MOKSLO MINISTRO 2005 M. GRUODŽIO 30 D. ĮSAKYMO NR. V-1035/ISAK-2680 „DĖL SVEIKATOS PRIEŽIŪROS MOKYKLOJE TVARKOS APRAŠO PATVIRTINIMO</a:t>
            </a:r>
            <a:r>
              <a:rPr lang="en-US" sz="4000" dirty="0">
                <a:latin typeface="Times New Roman" panose="02020603050405020304" pitchFamily="18" charset="0"/>
                <a:cs typeface="Times New Roman" panose="02020603050405020304" pitchFamily="18" charset="0"/>
              </a:rPr>
              <a:t>“ </a:t>
            </a:r>
            <a:br>
              <a:rPr lang="en-US" sz="4000" dirty="0">
                <a:latin typeface="Times New Roman" panose="02020603050405020304" pitchFamily="18" charset="0"/>
                <a:cs typeface="Times New Roman" panose="02020603050405020304" pitchFamily="18" charset="0"/>
              </a:rPr>
            </a:br>
            <a:br>
              <a:rPr lang="en-US" sz="4000" dirty="0">
                <a:latin typeface="Times New Roman" panose="02020603050405020304" pitchFamily="18" charset="0"/>
                <a:cs typeface="Times New Roman" panose="02020603050405020304" pitchFamily="18" charset="0"/>
              </a:rPr>
            </a:br>
            <a:endParaRPr lang="en-US" sz="4000" dirty="0">
              <a:latin typeface="Times New Roman" panose="02020603050405020304" pitchFamily="18" charset="0"/>
              <a:cs typeface="Times New Roman" panose="02020603050405020304" pitchFamily="18" charset="0"/>
            </a:endParaRPr>
          </a:p>
        </p:txBody>
      </p:sp>
      <p:sp>
        <p:nvSpPr>
          <p:cNvPr id="4" name="Rectangle 3"/>
          <p:cNvSpPr/>
          <p:nvPr/>
        </p:nvSpPr>
        <p:spPr>
          <a:xfrm>
            <a:off x="457200" y="1664208"/>
            <a:ext cx="7772400" cy="3416320"/>
          </a:xfrm>
          <a:prstGeom prst="rect">
            <a:avLst/>
          </a:prstGeom>
        </p:spPr>
        <p:txBody>
          <a:bodyPr wrap="square">
            <a:spAutoFit/>
          </a:bodyPr>
          <a:lstStyle/>
          <a:p>
            <a:r>
              <a:rPr lang="lt-LT" sz="2400" dirty="0">
                <a:latin typeface="Times New Roman" panose="02020603050405020304" pitchFamily="18" charset="0"/>
                <a:cs typeface="Times New Roman" panose="02020603050405020304" pitchFamily="18" charset="0"/>
              </a:rPr>
              <a:t>5. Visuomenės sveikatos priežiūros organizavimas grindžiamas bendradarbiavimu tarp Mokyklos ir Biuro.</a:t>
            </a:r>
          </a:p>
          <a:p>
            <a:r>
              <a:rPr lang="lt-LT" sz="2400" dirty="0">
                <a:latin typeface="Times New Roman" panose="02020603050405020304" pitchFamily="18" charset="0"/>
                <a:cs typeface="Times New Roman" panose="02020603050405020304" pitchFamily="18" charset="0"/>
              </a:rPr>
              <a:t>7. </a:t>
            </a:r>
            <a:r>
              <a:rPr lang="en-GB" sz="2400" dirty="0">
                <a:latin typeface="Times New Roman" panose="02020603050405020304" pitchFamily="18" charset="0"/>
                <a:cs typeface="Times New Roman" panose="02020603050405020304" pitchFamily="18" charset="0"/>
              </a:rPr>
              <a:t>V</a:t>
            </a:r>
            <a:r>
              <a:rPr lang="lt-LT" sz="2400" dirty="0">
                <a:latin typeface="Times New Roman" panose="02020603050405020304" pitchFamily="18" charset="0"/>
                <a:cs typeface="Times New Roman" panose="02020603050405020304" pitchFamily="18" charset="0"/>
              </a:rPr>
              <a:t>isuomenės sveikatos specialistas visuomenės sveikatos priežiūros Mokykloje uždaviniams įgyvendinti pasitelkia Mokyklos bendruomenę</a:t>
            </a:r>
            <a:endParaRPr lang="en-GB" sz="2400" dirty="0">
              <a:latin typeface="Times New Roman" panose="02020603050405020304" pitchFamily="18" charset="0"/>
              <a:cs typeface="Times New Roman" panose="02020603050405020304" pitchFamily="18" charset="0"/>
            </a:endParaRPr>
          </a:p>
          <a:p>
            <a:r>
              <a:rPr lang="lt-LT" sz="2400" dirty="0">
                <a:latin typeface="Times New Roman" panose="02020603050405020304" pitchFamily="18" charset="0"/>
                <a:cs typeface="Times New Roman" panose="02020603050405020304" pitchFamily="18" charset="0"/>
              </a:rPr>
              <a:t>11. Visuomenės sveikatos priežiūra Mokykloje vykdoma pagal Mokyklos visuomenės sveikatos priežiūros veiklos planą</a:t>
            </a:r>
            <a:r>
              <a:rPr lang="en-GB" sz="2400" dirty="0">
                <a:latin typeface="Times New Roman" panose="02020603050405020304" pitchFamily="18" charset="0"/>
                <a:cs typeface="Times New Roman" panose="02020603050405020304" pitchFamily="18" charset="0"/>
              </a:rPr>
              <a:t>, </a:t>
            </a:r>
            <a:r>
              <a:rPr lang="lt-LT" sz="2400" dirty="0">
                <a:latin typeface="Times New Roman" panose="02020603050405020304" pitchFamily="18" charset="0"/>
                <a:cs typeface="Times New Roman" panose="02020603050405020304" pitchFamily="18" charset="0"/>
              </a:rPr>
              <a:t>kuris yra sudedamoji Mokyklos strateginio plano ir metinio veiklos plano dalis</a:t>
            </a:r>
          </a:p>
        </p:txBody>
      </p:sp>
      <p:pic>
        <p:nvPicPr>
          <p:cNvPr id="5" name="Picture 4"/>
          <p:cNvPicPr>
            <a:picLocks noChangeAspect="1"/>
          </p:cNvPicPr>
          <p:nvPr/>
        </p:nvPicPr>
        <p:blipFill>
          <a:blip r:embed="rId2"/>
          <a:stretch>
            <a:fillRect/>
          </a:stretch>
        </p:blipFill>
        <p:spPr>
          <a:xfrm>
            <a:off x="228600" y="609600"/>
            <a:ext cx="2919236" cy="1300045"/>
          </a:xfrm>
          <a:prstGeom prst="rect">
            <a:avLst/>
          </a:prstGeom>
        </p:spPr>
      </p:pic>
    </p:spTree>
    <p:extLst>
      <p:ext uri="{BB962C8B-B14F-4D97-AF65-F5344CB8AC3E}">
        <p14:creationId xmlns:p14="http://schemas.microsoft.com/office/powerpoint/2010/main" val="11051569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en-US" b="1" i="1" dirty="0" err="1">
                <a:latin typeface="Times New Roman" panose="02020603050405020304" pitchFamily="18" charset="0"/>
                <a:cs typeface="Times New Roman" panose="02020603050405020304" pitchFamily="18" charset="0"/>
              </a:rPr>
              <a:t>Etat</a:t>
            </a:r>
            <a:r>
              <a:rPr lang="en-GB" b="1" i="1" dirty="0">
                <a:latin typeface="Times New Roman" panose="02020603050405020304" pitchFamily="18" charset="0"/>
                <a:cs typeface="Times New Roman" panose="02020603050405020304" pitchFamily="18" charset="0"/>
              </a:rPr>
              <a:t>ų </a:t>
            </a:r>
            <a:r>
              <a:rPr lang="en-GB" b="1" i="1" dirty="0" err="1">
                <a:latin typeface="Times New Roman" panose="02020603050405020304" pitchFamily="18" charset="0"/>
                <a:cs typeface="Times New Roman" panose="02020603050405020304" pitchFamily="18" charset="0"/>
              </a:rPr>
              <a:t>skaičius</a:t>
            </a:r>
            <a:endParaRPr lang="lt-LT" b="1" i="1" dirty="0">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600" y="360009"/>
            <a:ext cx="2460625" cy="54637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ontent Placeholder 5"/>
          <p:cNvSpPr>
            <a:spLocks noGrp="1"/>
          </p:cNvSpPr>
          <p:nvPr>
            <p:ph sz="half" idx="2"/>
          </p:nvPr>
        </p:nvSpPr>
        <p:spPr>
          <a:xfrm>
            <a:off x="-18288" y="1524000"/>
            <a:ext cx="4038600" cy="4681728"/>
          </a:xfrm>
        </p:spPr>
        <p:txBody>
          <a:bodyPr>
            <a:normAutofit fontScale="92500" lnSpcReduction="10000"/>
          </a:bodyPr>
          <a:lstStyle/>
          <a:p>
            <a:pPr marL="0" indent="0" algn="ctr">
              <a:buNone/>
            </a:pPr>
            <a:r>
              <a:rPr lang="en-US" dirty="0"/>
              <a:t>2023 m. </a:t>
            </a:r>
          </a:p>
          <a:p>
            <a:pPr marL="0" indent="0" algn="ctr">
              <a:buNone/>
            </a:pPr>
            <a:endParaRPr lang="en-US" dirty="0"/>
          </a:p>
          <a:p>
            <a:pPr marL="0" indent="0" algn="ctr">
              <a:buNone/>
            </a:pPr>
            <a:r>
              <a:rPr lang="en-US" dirty="0"/>
              <a:t>15 </a:t>
            </a:r>
            <a:r>
              <a:rPr lang="en-US" dirty="0" err="1"/>
              <a:t>specialis</a:t>
            </a:r>
            <a:r>
              <a:rPr lang="en-GB" dirty="0" err="1"/>
              <a:t>čių</a:t>
            </a:r>
            <a:r>
              <a:rPr lang="en-GB" dirty="0"/>
              <a:t> – 13,43</a:t>
            </a:r>
          </a:p>
          <a:p>
            <a:pPr marL="0" indent="0" algn="ctr">
              <a:buNone/>
            </a:pPr>
            <a:r>
              <a:rPr lang="en-GB" dirty="0">
                <a:solidFill>
                  <a:srgbClr val="FF0000"/>
                </a:solidFill>
              </a:rPr>
              <a:t> </a:t>
            </a:r>
            <a:r>
              <a:rPr lang="en-GB" dirty="0"/>
              <a:t>7,73 </a:t>
            </a:r>
            <a:r>
              <a:rPr lang="en-GB" dirty="0" err="1"/>
              <a:t>etato</a:t>
            </a:r>
            <a:r>
              <a:rPr lang="en-GB" dirty="0"/>
              <a:t> </a:t>
            </a:r>
            <a:r>
              <a:rPr lang="en-GB" dirty="0" err="1"/>
              <a:t>mokyklose</a:t>
            </a:r>
            <a:endParaRPr lang="en-GB" dirty="0"/>
          </a:p>
          <a:p>
            <a:pPr marL="0" indent="0" algn="ctr">
              <a:buNone/>
            </a:pPr>
            <a:r>
              <a:rPr lang="en-GB" dirty="0"/>
              <a:t> 5,7 </a:t>
            </a:r>
            <a:r>
              <a:rPr lang="en-GB" dirty="0" err="1"/>
              <a:t>etato</a:t>
            </a:r>
            <a:r>
              <a:rPr lang="en-GB" dirty="0"/>
              <a:t> </a:t>
            </a:r>
            <a:r>
              <a:rPr lang="en-GB" dirty="0" err="1"/>
              <a:t>ikimokyklinėse</a:t>
            </a:r>
            <a:endParaRPr lang="en-GB" dirty="0"/>
          </a:p>
          <a:p>
            <a:pPr marL="0" indent="0" algn="ctr">
              <a:buNone/>
            </a:pPr>
            <a:r>
              <a:rPr lang="en-GB" dirty="0"/>
              <a:t>5597 </a:t>
            </a:r>
            <a:r>
              <a:rPr lang="en-GB" dirty="0" err="1"/>
              <a:t>mokinių</a:t>
            </a:r>
            <a:endParaRPr lang="en-GB" dirty="0"/>
          </a:p>
          <a:p>
            <a:pPr marL="0" indent="0" algn="ctr">
              <a:buNone/>
            </a:pPr>
            <a:endParaRPr lang="en-GB" dirty="0"/>
          </a:p>
          <a:p>
            <a:pPr marL="0" indent="0" algn="ctr">
              <a:buNone/>
            </a:pPr>
            <a:r>
              <a:rPr lang="en-GB" sz="1600" dirty="0">
                <a:latin typeface="Times New Roman" panose="02020603050405020304" pitchFamily="18" charset="0"/>
                <a:cs typeface="Times New Roman" panose="02020603050405020304" pitchFamily="18" charset="0"/>
              </a:rPr>
              <a:t>1 </a:t>
            </a:r>
            <a:r>
              <a:rPr lang="en-GB" sz="1600" dirty="0" err="1">
                <a:latin typeface="Times New Roman" panose="02020603050405020304" pitchFamily="18" charset="0"/>
                <a:cs typeface="Times New Roman" panose="02020603050405020304" pitchFamily="18" charset="0"/>
              </a:rPr>
              <a:t>etatas</a:t>
            </a:r>
            <a:r>
              <a:rPr lang="en-GB" sz="1600" dirty="0">
                <a:latin typeface="Times New Roman" panose="02020603050405020304" pitchFamily="18" charset="0"/>
                <a:cs typeface="Times New Roman" panose="02020603050405020304" pitchFamily="18" charset="0"/>
              </a:rPr>
              <a:t> - </a:t>
            </a:r>
            <a:r>
              <a:rPr lang="en-GB" sz="1600" b="1" dirty="0">
                <a:latin typeface="Times New Roman" panose="02020603050405020304" pitchFamily="18" charset="0"/>
                <a:cs typeface="Times New Roman" panose="02020603050405020304" pitchFamily="18" charset="0"/>
              </a:rPr>
              <a:t>650 </a:t>
            </a:r>
            <a:r>
              <a:rPr lang="en-GB" sz="1600" b="1" dirty="0" err="1">
                <a:latin typeface="Times New Roman" panose="02020603050405020304" pitchFamily="18" charset="0"/>
                <a:cs typeface="Times New Roman" panose="02020603050405020304" pitchFamily="18" charset="0"/>
              </a:rPr>
              <a:t>mokinių</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ugdomų</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pagal</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ikimokyklinio</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priešmokyklinio</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pradinio</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pagrindinio</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ir</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vidurinio</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ugdymo</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programas</a:t>
            </a:r>
            <a:r>
              <a:rPr lang="en-GB" sz="1600" dirty="0">
                <a:latin typeface="Times New Roman" panose="02020603050405020304" pitchFamily="18" charset="0"/>
                <a:cs typeface="Times New Roman" panose="02020603050405020304" pitchFamily="18" charset="0"/>
              </a:rPr>
              <a:t> </a:t>
            </a:r>
            <a:r>
              <a:rPr lang="en-GB" sz="1600" b="1" dirty="0" err="1">
                <a:latin typeface="Times New Roman" panose="02020603050405020304" pitchFamily="18" charset="0"/>
                <a:cs typeface="Times New Roman" panose="02020603050405020304" pitchFamily="18" charset="0"/>
              </a:rPr>
              <a:t>miesto</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gyvenamosiose</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vietovėse</a:t>
            </a:r>
            <a:endParaRPr lang="en-GB" sz="1600" dirty="0">
              <a:latin typeface="Times New Roman" panose="02020603050405020304" pitchFamily="18" charset="0"/>
              <a:cs typeface="Times New Roman" panose="02020603050405020304" pitchFamily="18" charset="0"/>
            </a:endParaRPr>
          </a:p>
          <a:p>
            <a:pPr marL="0" indent="0" algn="ctr">
              <a:buNone/>
            </a:pPr>
            <a:r>
              <a:rPr lang="en-GB" sz="1600" dirty="0">
                <a:latin typeface="Times New Roman" panose="02020603050405020304" pitchFamily="18" charset="0"/>
                <a:cs typeface="Times New Roman" panose="02020603050405020304" pitchFamily="18" charset="0"/>
              </a:rPr>
              <a:t>1 </a:t>
            </a:r>
            <a:r>
              <a:rPr lang="en-GB" sz="1600" dirty="0" err="1">
                <a:latin typeface="Times New Roman" panose="02020603050405020304" pitchFamily="18" charset="0"/>
                <a:cs typeface="Times New Roman" panose="02020603050405020304" pitchFamily="18" charset="0"/>
              </a:rPr>
              <a:t>etatas</a:t>
            </a:r>
            <a:r>
              <a:rPr lang="en-GB" sz="1600" dirty="0">
                <a:latin typeface="Times New Roman" panose="02020603050405020304" pitchFamily="18" charset="0"/>
                <a:cs typeface="Times New Roman" panose="02020603050405020304" pitchFamily="18" charset="0"/>
              </a:rPr>
              <a:t> – </a:t>
            </a:r>
            <a:r>
              <a:rPr lang="en-GB" sz="1600" b="1" dirty="0">
                <a:latin typeface="Times New Roman" panose="02020603050405020304" pitchFamily="18" charset="0"/>
                <a:cs typeface="Times New Roman" panose="02020603050405020304" pitchFamily="18" charset="0"/>
              </a:rPr>
              <a:t>315 </a:t>
            </a:r>
            <a:r>
              <a:rPr lang="en-GB" sz="1600" b="1" dirty="0" err="1">
                <a:latin typeface="Times New Roman" panose="02020603050405020304" pitchFamily="18" charset="0"/>
                <a:cs typeface="Times New Roman" panose="02020603050405020304" pitchFamily="18" charset="0"/>
              </a:rPr>
              <a:t>mokinių</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ugdomų</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pagal</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ikimokyklinio</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priešmokyklinio</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pradinio</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pagrindinio</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ir</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vidurinio</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ugdymo</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programas</a:t>
            </a:r>
            <a:r>
              <a:rPr lang="en-GB" sz="1600" dirty="0">
                <a:latin typeface="Times New Roman" panose="02020603050405020304" pitchFamily="18" charset="0"/>
                <a:cs typeface="Times New Roman" panose="02020603050405020304" pitchFamily="18" charset="0"/>
              </a:rPr>
              <a:t> </a:t>
            </a:r>
            <a:r>
              <a:rPr lang="en-GB" sz="1600" b="1" dirty="0" err="1">
                <a:latin typeface="Times New Roman" panose="02020603050405020304" pitchFamily="18" charset="0"/>
                <a:cs typeface="Times New Roman" panose="02020603050405020304" pitchFamily="18" charset="0"/>
              </a:rPr>
              <a:t>kaimo</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vietovėse</a:t>
            </a:r>
            <a:r>
              <a:rPr lang="en-GB" sz="1600" dirty="0">
                <a:latin typeface="Times New Roman" panose="02020603050405020304" pitchFamily="18" charset="0"/>
                <a:cs typeface="Times New Roman" panose="02020603050405020304" pitchFamily="18" charset="0"/>
              </a:rPr>
              <a:t> </a:t>
            </a:r>
          </a:p>
          <a:p>
            <a:pPr marL="0" indent="0" algn="ctr">
              <a:buNone/>
            </a:pPr>
            <a:endParaRPr lang="en-US" dirty="0"/>
          </a:p>
        </p:txBody>
      </p:sp>
      <p:sp>
        <p:nvSpPr>
          <p:cNvPr id="3" name="Content Placeholder 2"/>
          <p:cNvSpPr>
            <a:spLocks noGrp="1"/>
          </p:cNvSpPr>
          <p:nvPr>
            <p:ph sz="half" idx="1"/>
          </p:nvPr>
        </p:nvSpPr>
        <p:spPr>
          <a:xfrm>
            <a:off x="4797552" y="1371600"/>
            <a:ext cx="4038600" cy="4681728"/>
          </a:xfrm>
        </p:spPr>
        <p:txBody>
          <a:bodyPr/>
          <a:lstStyle/>
          <a:p>
            <a:pPr marL="0" indent="0" algn="ctr">
              <a:buNone/>
            </a:pPr>
            <a:r>
              <a:rPr lang="en-GB" sz="1600" dirty="0" err="1">
                <a:latin typeface="Times New Roman" panose="02020603050405020304" pitchFamily="18" charset="0"/>
                <a:cs typeface="Times New Roman" panose="02020603050405020304" pitchFamily="18" charset="0"/>
              </a:rPr>
              <a:t>Kaimiškose</a:t>
            </a:r>
            <a:r>
              <a:rPr lang="en-GB" sz="1600" dirty="0">
                <a:latin typeface="Times New Roman" panose="02020603050405020304" pitchFamily="18" charset="0"/>
                <a:cs typeface="Times New Roman" panose="02020603050405020304" pitchFamily="18" charset="0"/>
              </a:rPr>
              <a:t> </a:t>
            </a:r>
            <a:r>
              <a:rPr lang="en-GB" sz="1600" dirty="0" err="1">
                <a:latin typeface="Times New Roman" panose="02020603050405020304" pitchFamily="18" charset="0"/>
                <a:cs typeface="Times New Roman" panose="02020603050405020304" pitchFamily="18" charset="0"/>
              </a:rPr>
              <a:t>vietovėse</a:t>
            </a:r>
            <a:r>
              <a:rPr lang="en-GB" sz="1600" dirty="0">
                <a:latin typeface="Times New Roman" panose="02020603050405020304" pitchFamily="18" charset="0"/>
                <a:cs typeface="Times New Roman" panose="02020603050405020304" pitchFamily="18" charset="0"/>
              </a:rPr>
              <a:t> </a:t>
            </a:r>
          </a:p>
          <a:p>
            <a:pPr marL="0" indent="0" algn="ctr">
              <a:buNone/>
            </a:pPr>
            <a:endParaRPr lang="en-GB" dirty="0"/>
          </a:p>
          <a:p>
            <a:pPr marL="0" indent="0" algn="ctr">
              <a:buNone/>
            </a:pPr>
            <a:endParaRPr lang="en-GB" sz="2000" dirty="0"/>
          </a:p>
          <a:p>
            <a:pPr marL="0" indent="0" algn="ctr">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715337344"/>
              </p:ext>
            </p:extLst>
          </p:nvPr>
        </p:nvGraphicFramePr>
        <p:xfrm>
          <a:off x="4724400" y="1752600"/>
          <a:ext cx="4111752" cy="4617720"/>
        </p:xfrm>
        <a:graphic>
          <a:graphicData uri="http://schemas.openxmlformats.org/drawingml/2006/table">
            <a:tbl>
              <a:tblPr firstRow="1" bandRow="1">
                <a:tableStyleId>{F5AB1C69-6EDB-4FF4-983F-18BD219EF322}</a:tableStyleId>
              </a:tblPr>
              <a:tblGrid>
                <a:gridCol w="2186076">
                  <a:extLst>
                    <a:ext uri="{9D8B030D-6E8A-4147-A177-3AD203B41FA5}">
                      <a16:colId xmlns:a16="http://schemas.microsoft.com/office/drawing/2014/main" val="20000"/>
                    </a:ext>
                  </a:extLst>
                </a:gridCol>
                <a:gridCol w="1925676">
                  <a:extLst>
                    <a:ext uri="{9D8B030D-6E8A-4147-A177-3AD203B41FA5}">
                      <a16:colId xmlns:a16="http://schemas.microsoft.com/office/drawing/2014/main" val="20001"/>
                    </a:ext>
                  </a:extLst>
                </a:gridCol>
              </a:tblGrid>
              <a:tr h="246296">
                <a:tc>
                  <a:txBody>
                    <a:bodyPr/>
                    <a:lstStyle/>
                    <a:p>
                      <a:pPr algn="ctr"/>
                      <a:r>
                        <a:rPr lang="en-GB" sz="1100" dirty="0" err="1"/>
                        <a:t>Ugdymo</a:t>
                      </a:r>
                      <a:r>
                        <a:rPr lang="en-GB" sz="1100" dirty="0"/>
                        <a:t> </a:t>
                      </a:r>
                      <a:r>
                        <a:rPr lang="en-GB" sz="1100" dirty="0" err="1"/>
                        <a:t>įstaiga</a:t>
                      </a:r>
                      <a:endParaRPr lang="en-US" sz="1100" dirty="0">
                        <a:latin typeface="Times New Roman" panose="02020603050405020304" pitchFamily="18" charset="0"/>
                        <a:cs typeface="Times New Roman" panose="02020603050405020304" pitchFamily="18" charset="0"/>
                      </a:endParaRPr>
                    </a:p>
                  </a:txBody>
                  <a:tcPr/>
                </a:tc>
                <a:tc>
                  <a:txBody>
                    <a:bodyPr/>
                    <a:lstStyle/>
                    <a:p>
                      <a:pPr algn="ctr"/>
                      <a:r>
                        <a:rPr lang="en-GB" sz="1100" dirty="0" err="1"/>
                        <a:t>Etato</a:t>
                      </a:r>
                      <a:r>
                        <a:rPr lang="en-GB" sz="1100" baseline="0" dirty="0"/>
                        <a:t> </a:t>
                      </a:r>
                      <a:r>
                        <a:rPr lang="en-GB" sz="1100" baseline="0" dirty="0" err="1"/>
                        <a:t>dydis</a:t>
                      </a:r>
                      <a:r>
                        <a:rPr lang="en-GB" sz="1100" baseline="0" dirty="0"/>
                        <a:t> </a:t>
                      </a:r>
                      <a:endParaRPr lang="en-US" sz="11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0"/>
                  </a:ext>
                </a:extLst>
              </a:tr>
              <a:tr h="405664">
                <a:tc>
                  <a:txBody>
                    <a:bodyPr/>
                    <a:lstStyle/>
                    <a:p>
                      <a:pPr algn="ctr"/>
                      <a:r>
                        <a:rPr lang="en-GB" sz="1100" dirty="0" err="1"/>
                        <a:t>Alsėdžių</a:t>
                      </a:r>
                      <a:r>
                        <a:rPr lang="en-GB" sz="1100" dirty="0"/>
                        <a:t> S. </a:t>
                      </a:r>
                      <a:r>
                        <a:rPr lang="en-GB" sz="1100" dirty="0" err="1"/>
                        <a:t>Narutavičiaus</a:t>
                      </a:r>
                      <a:r>
                        <a:rPr lang="en-GB" sz="1100" dirty="0"/>
                        <a:t> </a:t>
                      </a:r>
                      <a:r>
                        <a:rPr lang="en-GB" sz="1100" dirty="0" err="1"/>
                        <a:t>gimnazija</a:t>
                      </a:r>
                      <a:r>
                        <a:rPr lang="en-GB" sz="1100" dirty="0"/>
                        <a:t> </a:t>
                      </a:r>
                      <a:endParaRPr lang="en-US" sz="1100" dirty="0">
                        <a:latin typeface="Times New Roman" panose="02020603050405020304" pitchFamily="18" charset="0"/>
                        <a:cs typeface="Times New Roman" panose="02020603050405020304" pitchFamily="18" charset="0"/>
                      </a:endParaRPr>
                    </a:p>
                  </a:txBody>
                  <a:tcPr/>
                </a:tc>
                <a:tc>
                  <a:txBody>
                    <a:bodyPr/>
                    <a:lstStyle/>
                    <a:p>
                      <a:pPr algn="ctr"/>
                      <a:r>
                        <a:rPr lang="en-GB" sz="1100" dirty="0"/>
                        <a:t>0,6</a:t>
                      </a:r>
                      <a:endParaRPr lang="en-US" sz="11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1"/>
                  </a:ext>
                </a:extLst>
              </a:tr>
              <a:tr h="565032">
                <a:tc>
                  <a:txBody>
                    <a:bodyPr/>
                    <a:lstStyle/>
                    <a:p>
                      <a:pPr algn="ctr"/>
                      <a:r>
                        <a:rPr lang="en-GB" sz="1100" i="1" dirty="0" err="1"/>
                        <a:t>Ikimokyklinio</a:t>
                      </a:r>
                      <a:r>
                        <a:rPr lang="en-GB" sz="1100" i="1" baseline="0" dirty="0"/>
                        <a:t> </a:t>
                      </a:r>
                      <a:r>
                        <a:rPr lang="en-GB" sz="1100" i="1" baseline="0" dirty="0" err="1"/>
                        <a:t>ir</a:t>
                      </a:r>
                      <a:r>
                        <a:rPr lang="en-GB" sz="1100" i="1" baseline="0" dirty="0"/>
                        <a:t> </a:t>
                      </a:r>
                      <a:r>
                        <a:rPr lang="en-GB" sz="1100" i="1" baseline="0" dirty="0" err="1"/>
                        <a:t>priešmokyklinio</a:t>
                      </a:r>
                      <a:r>
                        <a:rPr lang="en-GB" sz="1100" i="1" baseline="0" dirty="0"/>
                        <a:t> </a:t>
                      </a:r>
                      <a:r>
                        <a:rPr lang="en-GB" sz="1100" i="1" baseline="0" dirty="0" err="1"/>
                        <a:t>ugdymo</a:t>
                      </a:r>
                      <a:r>
                        <a:rPr lang="en-GB" sz="1100" i="1" baseline="0" dirty="0"/>
                        <a:t> </a:t>
                      </a:r>
                      <a:r>
                        <a:rPr lang="en-GB" sz="1100" i="1" baseline="0" dirty="0" err="1"/>
                        <a:t>skyrius</a:t>
                      </a:r>
                      <a:r>
                        <a:rPr lang="en-GB" sz="1100" i="1" baseline="0" dirty="0"/>
                        <a:t> </a:t>
                      </a:r>
                      <a:endParaRPr lang="en-US" sz="1100" i="1" dirty="0">
                        <a:latin typeface="Times New Roman" panose="02020603050405020304" pitchFamily="18" charset="0"/>
                        <a:cs typeface="Times New Roman" panose="02020603050405020304" pitchFamily="18" charset="0"/>
                      </a:endParaRPr>
                    </a:p>
                  </a:txBody>
                  <a:tcPr/>
                </a:tc>
                <a:tc>
                  <a:txBody>
                    <a:bodyPr/>
                    <a:lstStyle/>
                    <a:p>
                      <a:pPr algn="ctr"/>
                      <a:r>
                        <a:rPr lang="en-GB" sz="1100" i="1" dirty="0"/>
                        <a:t>0,4</a:t>
                      </a:r>
                      <a:endParaRPr lang="en-US" sz="1100" i="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2"/>
                  </a:ext>
                </a:extLst>
              </a:tr>
              <a:tr h="246296">
                <a:tc>
                  <a:txBody>
                    <a:bodyPr/>
                    <a:lstStyle/>
                    <a:p>
                      <a:pPr algn="ctr"/>
                      <a:r>
                        <a:rPr lang="en-GB" sz="1100" dirty="0" err="1"/>
                        <a:t>Kulių</a:t>
                      </a:r>
                      <a:r>
                        <a:rPr lang="en-GB" sz="1100" dirty="0"/>
                        <a:t> </a:t>
                      </a:r>
                      <a:r>
                        <a:rPr lang="en-GB" sz="1100" dirty="0" err="1"/>
                        <a:t>gimnazija</a:t>
                      </a:r>
                      <a:endParaRPr lang="en-US" sz="1100" dirty="0">
                        <a:latin typeface="Times New Roman" panose="02020603050405020304" pitchFamily="18" charset="0"/>
                        <a:cs typeface="Times New Roman" panose="02020603050405020304" pitchFamily="18" charset="0"/>
                      </a:endParaRPr>
                    </a:p>
                  </a:txBody>
                  <a:tcPr/>
                </a:tc>
                <a:tc>
                  <a:txBody>
                    <a:bodyPr/>
                    <a:lstStyle/>
                    <a:p>
                      <a:pPr algn="ctr"/>
                      <a:r>
                        <a:rPr lang="en-GB" sz="1100" dirty="0"/>
                        <a:t>0,7</a:t>
                      </a:r>
                      <a:endParaRPr lang="en-US" sz="11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3"/>
                  </a:ext>
                </a:extLst>
              </a:tr>
              <a:tr h="405664">
                <a:tc>
                  <a:txBody>
                    <a:bodyPr/>
                    <a:lstStyle/>
                    <a:p>
                      <a:pPr algn="ctr"/>
                      <a:r>
                        <a:rPr lang="en-GB" sz="1100" dirty="0" err="1"/>
                        <a:t>Liepijų</a:t>
                      </a:r>
                      <a:r>
                        <a:rPr lang="en-GB" sz="1100" dirty="0"/>
                        <a:t> </a:t>
                      </a:r>
                      <a:r>
                        <a:rPr lang="en-GB" sz="1100" dirty="0" err="1"/>
                        <a:t>mokyklos</a:t>
                      </a:r>
                      <a:r>
                        <a:rPr lang="en-GB" sz="1100" dirty="0"/>
                        <a:t> </a:t>
                      </a:r>
                      <a:r>
                        <a:rPr lang="en-GB" sz="1100" dirty="0" err="1"/>
                        <a:t>Platelių</a:t>
                      </a:r>
                      <a:r>
                        <a:rPr lang="en-GB" sz="1100" baseline="0" dirty="0"/>
                        <a:t> </a:t>
                      </a:r>
                      <a:r>
                        <a:rPr lang="en-GB" sz="1100" baseline="0" dirty="0" err="1"/>
                        <a:t>skyrius</a:t>
                      </a:r>
                      <a:endParaRPr lang="en-US" sz="1100" dirty="0">
                        <a:latin typeface="Times New Roman" panose="02020603050405020304" pitchFamily="18" charset="0"/>
                        <a:cs typeface="Times New Roman" panose="02020603050405020304" pitchFamily="18" charset="0"/>
                      </a:endParaRPr>
                    </a:p>
                  </a:txBody>
                  <a:tcPr/>
                </a:tc>
                <a:tc>
                  <a:txBody>
                    <a:bodyPr/>
                    <a:lstStyle/>
                    <a:p>
                      <a:pPr algn="ctr"/>
                      <a:r>
                        <a:rPr lang="en-GB" sz="1100" dirty="0"/>
                        <a:t>0,4</a:t>
                      </a:r>
                      <a:endParaRPr lang="en-US" sz="11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4"/>
                  </a:ext>
                </a:extLst>
              </a:tr>
              <a:tr h="246296">
                <a:tc>
                  <a:txBody>
                    <a:bodyPr/>
                    <a:lstStyle/>
                    <a:p>
                      <a:pPr algn="ctr"/>
                      <a:r>
                        <a:rPr lang="en-GB" sz="1100" dirty="0" err="1"/>
                        <a:t>Liepijų</a:t>
                      </a:r>
                      <a:r>
                        <a:rPr lang="en-GB" sz="1100" dirty="0"/>
                        <a:t> </a:t>
                      </a:r>
                      <a:r>
                        <a:rPr lang="en-GB" sz="1100" dirty="0" err="1"/>
                        <a:t>mokyklos</a:t>
                      </a:r>
                      <a:r>
                        <a:rPr lang="en-GB" sz="1100" dirty="0"/>
                        <a:t> UDC</a:t>
                      </a:r>
                      <a:endParaRPr lang="en-US" sz="1100" dirty="0">
                        <a:latin typeface="Times New Roman" panose="02020603050405020304" pitchFamily="18" charset="0"/>
                        <a:cs typeface="Times New Roman" panose="02020603050405020304" pitchFamily="18" charset="0"/>
                      </a:endParaRPr>
                    </a:p>
                  </a:txBody>
                  <a:tcPr/>
                </a:tc>
                <a:tc>
                  <a:txBody>
                    <a:bodyPr/>
                    <a:lstStyle/>
                    <a:p>
                      <a:pPr algn="ctr"/>
                      <a:r>
                        <a:rPr lang="en-GB" sz="1100" dirty="0"/>
                        <a:t>0,4</a:t>
                      </a:r>
                      <a:endParaRPr lang="en-US" sz="11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5"/>
                  </a:ext>
                </a:extLst>
              </a:tr>
              <a:tr h="405664">
                <a:tc>
                  <a:txBody>
                    <a:bodyPr/>
                    <a:lstStyle/>
                    <a:p>
                      <a:pPr algn="ctr"/>
                      <a:r>
                        <a:rPr lang="en-GB" sz="1100" dirty="0" err="1"/>
                        <a:t>Liepijų</a:t>
                      </a:r>
                      <a:r>
                        <a:rPr lang="en-GB" sz="1100" baseline="0" dirty="0"/>
                        <a:t> </a:t>
                      </a:r>
                      <a:r>
                        <a:rPr lang="en-GB" sz="1100" baseline="0" dirty="0" err="1"/>
                        <a:t>mokyklos</a:t>
                      </a:r>
                      <a:r>
                        <a:rPr lang="en-GB" sz="1100" baseline="0" dirty="0"/>
                        <a:t> </a:t>
                      </a:r>
                      <a:r>
                        <a:rPr lang="en-GB" sz="1100" baseline="0" dirty="0" err="1"/>
                        <a:t>Šateikių</a:t>
                      </a:r>
                      <a:r>
                        <a:rPr lang="en-GB" sz="1100" baseline="0" dirty="0"/>
                        <a:t> </a:t>
                      </a:r>
                      <a:r>
                        <a:rPr lang="en-GB" sz="1100" baseline="0" dirty="0" err="1"/>
                        <a:t>skyrius</a:t>
                      </a:r>
                      <a:endParaRPr lang="en-US" sz="1100" dirty="0">
                        <a:latin typeface="Times New Roman" panose="02020603050405020304" pitchFamily="18" charset="0"/>
                        <a:cs typeface="Times New Roman" panose="02020603050405020304" pitchFamily="18" charset="0"/>
                      </a:endParaRPr>
                    </a:p>
                  </a:txBody>
                  <a:tcPr/>
                </a:tc>
                <a:tc>
                  <a:txBody>
                    <a:bodyPr/>
                    <a:lstStyle/>
                    <a:p>
                      <a:pPr algn="ctr"/>
                      <a:r>
                        <a:rPr lang="en-GB" sz="1100" dirty="0"/>
                        <a:t>0,4</a:t>
                      </a:r>
                      <a:endParaRPr lang="en-US" sz="11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6"/>
                  </a:ext>
                </a:extLst>
              </a:tr>
              <a:tr h="405664">
                <a:tc>
                  <a:txBody>
                    <a:bodyPr/>
                    <a:lstStyle/>
                    <a:p>
                      <a:pPr algn="ctr"/>
                      <a:r>
                        <a:rPr lang="en-GB" sz="1100" dirty="0" err="1"/>
                        <a:t>Žem</a:t>
                      </a:r>
                      <a:r>
                        <a:rPr lang="en-GB" sz="1100" dirty="0"/>
                        <a:t>. </a:t>
                      </a:r>
                      <a:r>
                        <a:rPr lang="en-GB" sz="1100" dirty="0" err="1"/>
                        <a:t>Kalvarijos</a:t>
                      </a:r>
                      <a:r>
                        <a:rPr lang="en-GB" sz="1100" dirty="0"/>
                        <a:t> </a:t>
                      </a:r>
                      <a:r>
                        <a:rPr lang="en-GB" sz="1100" dirty="0" err="1"/>
                        <a:t>vysk</a:t>
                      </a:r>
                      <a:r>
                        <a:rPr lang="en-GB" sz="1100" dirty="0"/>
                        <a:t>. M. </a:t>
                      </a:r>
                      <a:r>
                        <a:rPr lang="en-GB" sz="1100" dirty="0" err="1"/>
                        <a:t>Valančiaus</a:t>
                      </a:r>
                      <a:r>
                        <a:rPr lang="en-GB" sz="1100" baseline="0" dirty="0"/>
                        <a:t> </a:t>
                      </a:r>
                      <a:r>
                        <a:rPr lang="en-GB" sz="1100" baseline="0" dirty="0" err="1"/>
                        <a:t>gimnazija</a:t>
                      </a:r>
                      <a:endParaRPr lang="en-US" sz="1100" dirty="0">
                        <a:latin typeface="Times New Roman" panose="02020603050405020304" pitchFamily="18" charset="0"/>
                        <a:cs typeface="Times New Roman" panose="02020603050405020304" pitchFamily="18" charset="0"/>
                      </a:endParaRPr>
                    </a:p>
                  </a:txBody>
                  <a:tcPr/>
                </a:tc>
                <a:tc>
                  <a:txBody>
                    <a:bodyPr/>
                    <a:lstStyle/>
                    <a:p>
                      <a:pPr algn="ctr"/>
                      <a:r>
                        <a:rPr lang="en-GB" sz="1100" dirty="0"/>
                        <a:t>0,7</a:t>
                      </a:r>
                      <a:endParaRPr lang="en-US" sz="11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7"/>
                  </a:ext>
                </a:extLst>
              </a:tr>
              <a:tr h="405664">
                <a:tc>
                  <a:txBody>
                    <a:bodyPr/>
                    <a:lstStyle/>
                    <a:p>
                      <a:pPr algn="ctr"/>
                      <a:r>
                        <a:rPr lang="en-GB" sz="1100" dirty="0" err="1">
                          <a:latin typeface="Times New Roman" panose="02020603050405020304" pitchFamily="18" charset="0"/>
                          <a:cs typeface="Times New Roman" panose="02020603050405020304" pitchFamily="18" charset="0"/>
                        </a:rPr>
                        <a:t>Lopšelio-darželio</a:t>
                      </a:r>
                      <a:r>
                        <a:rPr lang="en-GB" sz="1100" baseline="0" dirty="0">
                          <a:latin typeface="Times New Roman" panose="02020603050405020304" pitchFamily="18" charset="0"/>
                          <a:cs typeface="Times New Roman" panose="02020603050405020304" pitchFamily="18" charset="0"/>
                        </a:rPr>
                        <a:t> “</a:t>
                      </a:r>
                      <a:r>
                        <a:rPr lang="en-GB" sz="1100" baseline="0" dirty="0" err="1">
                          <a:latin typeface="Times New Roman" panose="02020603050405020304" pitchFamily="18" charset="0"/>
                          <a:cs typeface="Times New Roman" panose="02020603050405020304" pitchFamily="18" charset="0"/>
                        </a:rPr>
                        <a:t>Vyturėlis</a:t>
                      </a:r>
                      <a:r>
                        <a:rPr lang="en-GB" sz="1100" baseline="0" dirty="0">
                          <a:latin typeface="Times New Roman" panose="02020603050405020304" pitchFamily="18" charset="0"/>
                          <a:cs typeface="Times New Roman" panose="02020603050405020304" pitchFamily="18" charset="0"/>
                        </a:rPr>
                        <a:t>” </a:t>
                      </a:r>
                      <a:r>
                        <a:rPr lang="en-GB" sz="1100" baseline="0" dirty="0" err="1">
                          <a:latin typeface="Times New Roman" panose="02020603050405020304" pitchFamily="18" charset="0"/>
                          <a:cs typeface="Times New Roman" panose="02020603050405020304" pitchFamily="18" charset="0"/>
                        </a:rPr>
                        <a:t>Didvyčių</a:t>
                      </a:r>
                      <a:r>
                        <a:rPr lang="en-GB" sz="1100" baseline="0" dirty="0">
                          <a:latin typeface="Times New Roman" panose="02020603050405020304" pitchFamily="18" charset="0"/>
                          <a:cs typeface="Times New Roman" panose="02020603050405020304" pitchFamily="18" charset="0"/>
                        </a:rPr>
                        <a:t> </a:t>
                      </a:r>
                      <a:r>
                        <a:rPr lang="en-GB" sz="1100" baseline="0" dirty="0" err="1">
                          <a:latin typeface="Times New Roman" panose="02020603050405020304" pitchFamily="18" charset="0"/>
                          <a:cs typeface="Times New Roman" panose="02020603050405020304" pitchFamily="18" charset="0"/>
                        </a:rPr>
                        <a:t>skyrius</a:t>
                      </a:r>
                      <a:r>
                        <a:rPr lang="en-GB" sz="1100" baseline="0" dirty="0">
                          <a:latin typeface="Times New Roman" panose="02020603050405020304" pitchFamily="18" charset="0"/>
                          <a:cs typeface="Times New Roman" panose="02020603050405020304" pitchFamily="18" charset="0"/>
                        </a:rPr>
                        <a:t>  </a:t>
                      </a:r>
                      <a:endParaRPr lang="en-US" sz="1100" dirty="0">
                        <a:latin typeface="Times New Roman" panose="02020603050405020304" pitchFamily="18" charset="0"/>
                        <a:cs typeface="Times New Roman" panose="02020603050405020304" pitchFamily="18" charset="0"/>
                      </a:endParaRPr>
                    </a:p>
                  </a:txBody>
                  <a:tcPr/>
                </a:tc>
                <a:tc>
                  <a:txBody>
                    <a:bodyPr/>
                    <a:lstStyle/>
                    <a:p>
                      <a:pPr algn="ctr"/>
                      <a:r>
                        <a:rPr lang="en-GB" sz="1100" dirty="0">
                          <a:latin typeface="Times New Roman" panose="02020603050405020304" pitchFamily="18" charset="0"/>
                          <a:cs typeface="Times New Roman" panose="02020603050405020304" pitchFamily="18" charset="0"/>
                        </a:rPr>
                        <a:t>0,4</a:t>
                      </a:r>
                      <a:endParaRPr lang="en-US" sz="11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8"/>
                  </a:ext>
                </a:extLst>
              </a:tr>
              <a:tr h="405664">
                <a:tc>
                  <a:txBody>
                    <a:bodyPr/>
                    <a:lstStyle/>
                    <a:p>
                      <a:pPr algn="ctr"/>
                      <a:r>
                        <a:rPr lang="en-GB" sz="1100" dirty="0" err="1">
                          <a:latin typeface="Times New Roman" panose="02020603050405020304" pitchFamily="18" charset="0"/>
                          <a:cs typeface="Times New Roman" panose="02020603050405020304" pitchFamily="18" charset="0"/>
                        </a:rPr>
                        <a:t>Lopšelio-darželio</a:t>
                      </a:r>
                      <a:r>
                        <a:rPr lang="en-GB" sz="1100" dirty="0">
                          <a:latin typeface="Times New Roman" panose="02020603050405020304" pitchFamily="18" charset="0"/>
                          <a:cs typeface="Times New Roman" panose="02020603050405020304" pitchFamily="18" charset="0"/>
                        </a:rPr>
                        <a:t> “</a:t>
                      </a:r>
                      <a:r>
                        <a:rPr lang="en-GB" sz="1100" dirty="0" err="1">
                          <a:latin typeface="Times New Roman" panose="02020603050405020304" pitchFamily="18" charset="0"/>
                          <a:cs typeface="Times New Roman" panose="02020603050405020304" pitchFamily="18" charset="0"/>
                        </a:rPr>
                        <a:t>Vyturėlis</a:t>
                      </a:r>
                      <a:r>
                        <a:rPr lang="en-GB" sz="1100" dirty="0">
                          <a:latin typeface="Times New Roman" panose="02020603050405020304" pitchFamily="18" charset="0"/>
                          <a:cs typeface="Times New Roman" panose="02020603050405020304" pitchFamily="18" charset="0"/>
                        </a:rPr>
                        <a:t>” </a:t>
                      </a:r>
                      <a:r>
                        <a:rPr lang="en-GB" sz="1100" dirty="0" err="1">
                          <a:latin typeface="Times New Roman" panose="02020603050405020304" pitchFamily="18" charset="0"/>
                          <a:cs typeface="Times New Roman" panose="02020603050405020304" pitchFamily="18" charset="0"/>
                        </a:rPr>
                        <a:t>Prūsalių</a:t>
                      </a:r>
                      <a:r>
                        <a:rPr lang="en-GB" sz="1100" dirty="0">
                          <a:latin typeface="Times New Roman" panose="02020603050405020304" pitchFamily="18" charset="0"/>
                          <a:cs typeface="Times New Roman" panose="02020603050405020304" pitchFamily="18" charset="0"/>
                        </a:rPr>
                        <a:t> </a:t>
                      </a:r>
                      <a:r>
                        <a:rPr lang="en-GB" sz="1100" dirty="0" err="1">
                          <a:latin typeface="Times New Roman" panose="02020603050405020304" pitchFamily="18" charset="0"/>
                          <a:cs typeface="Times New Roman" panose="02020603050405020304" pitchFamily="18" charset="0"/>
                        </a:rPr>
                        <a:t>skyrius</a:t>
                      </a:r>
                      <a:r>
                        <a:rPr lang="en-GB" sz="1100" dirty="0">
                          <a:latin typeface="Times New Roman" panose="02020603050405020304" pitchFamily="18" charset="0"/>
                          <a:cs typeface="Times New Roman" panose="02020603050405020304" pitchFamily="18" charset="0"/>
                        </a:rPr>
                        <a:t> </a:t>
                      </a:r>
                      <a:endParaRPr lang="en-US" sz="1100" dirty="0">
                        <a:latin typeface="Times New Roman" panose="02020603050405020304" pitchFamily="18" charset="0"/>
                        <a:cs typeface="Times New Roman" panose="02020603050405020304" pitchFamily="18" charset="0"/>
                      </a:endParaRPr>
                    </a:p>
                  </a:txBody>
                  <a:tcPr/>
                </a:tc>
                <a:tc>
                  <a:txBody>
                    <a:bodyPr/>
                    <a:lstStyle/>
                    <a:p>
                      <a:pPr algn="ctr"/>
                      <a:r>
                        <a:rPr lang="en-GB" sz="1100" dirty="0">
                          <a:latin typeface="Times New Roman" panose="02020603050405020304" pitchFamily="18" charset="0"/>
                          <a:cs typeface="Times New Roman" panose="02020603050405020304" pitchFamily="18" charset="0"/>
                        </a:rPr>
                        <a:t>0,4</a:t>
                      </a:r>
                      <a:endParaRPr lang="en-US" sz="11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9"/>
                  </a:ext>
                </a:extLst>
              </a:tr>
              <a:tr h="420049">
                <a:tc>
                  <a:txBody>
                    <a:bodyPr/>
                    <a:lstStyle/>
                    <a:p>
                      <a:pPr algn="ctr"/>
                      <a:r>
                        <a:rPr lang="en-GB" sz="1100" dirty="0" err="1">
                          <a:latin typeface="Times New Roman" panose="02020603050405020304" pitchFamily="18" charset="0"/>
                          <a:cs typeface="Times New Roman" panose="02020603050405020304" pitchFamily="18" charset="0"/>
                        </a:rPr>
                        <a:t>Lopšelio-darželio</a:t>
                      </a:r>
                      <a:r>
                        <a:rPr lang="en-GB" sz="1100" dirty="0">
                          <a:latin typeface="Times New Roman" panose="02020603050405020304" pitchFamily="18" charset="0"/>
                          <a:cs typeface="Times New Roman" panose="02020603050405020304" pitchFamily="18" charset="0"/>
                        </a:rPr>
                        <a:t> “</a:t>
                      </a:r>
                      <a:r>
                        <a:rPr lang="en-GB" sz="1100" dirty="0" err="1">
                          <a:latin typeface="Times New Roman" panose="02020603050405020304" pitchFamily="18" charset="0"/>
                          <a:cs typeface="Times New Roman" panose="02020603050405020304" pitchFamily="18" charset="0"/>
                        </a:rPr>
                        <a:t>Nykštukas</a:t>
                      </a:r>
                      <a:r>
                        <a:rPr lang="en-GB" sz="1100" dirty="0">
                          <a:latin typeface="Times New Roman" panose="02020603050405020304" pitchFamily="18" charset="0"/>
                          <a:cs typeface="Times New Roman" panose="02020603050405020304" pitchFamily="18" charset="0"/>
                        </a:rPr>
                        <a:t>” </a:t>
                      </a:r>
                      <a:r>
                        <a:rPr lang="en-GB" sz="1100" dirty="0" err="1">
                          <a:latin typeface="Times New Roman" panose="02020603050405020304" pitchFamily="18" charset="0"/>
                          <a:cs typeface="Times New Roman" panose="02020603050405020304" pitchFamily="18" charset="0"/>
                        </a:rPr>
                        <a:t>Kantaučių</a:t>
                      </a:r>
                      <a:r>
                        <a:rPr lang="en-GB" sz="1100" dirty="0">
                          <a:latin typeface="Times New Roman" panose="02020603050405020304" pitchFamily="18" charset="0"/>
                          <a:cs typeface="Times New Roman" panose="02020603050405020304" pitchFamily="18" charset="0"/>
                        </a:rPr>
                        <a:t> </a:t>
                      </a:r>
                      <a:r>
                        <a:rPr lang="en-GB" sz="1100" dirty="0" err="1">
                          <a:latin typeface="Times New Roman" panose="02020603050405020304" pitchFamily="18" charset="0"/>
                          <a:cs typeface="Times New Roman" panose="02020603050405020304" pitchFamily="18" charset="0"/>
                        </a:rPr>
                        <a:t>skyrius</a:t>
                      </a:r>
                      <a:r>
                        <a:rPr lang="en-GB" sz="1100" dirty="0">
                          <a:latin typeface="Times New Roman" panose="02020603050405020304" pitchFamily="18" charset="0"/>
                          <a:cs typeface="Times New Roman" panose="02020603050405020304" pitchFamily="18" charset="0"/>
                        </a:rPr>
                        <a:t> </a:t>
                      </a:r>
                      <a:endParaRPr lang="en-US" sz="1100" dirty="0">
                        <a:latin typeface="Times New Roman" panose="02020603050405020304" pitchFamily="18" charset="0"/>
                        <a:cs typeface="Times New Roman" panose="02020603050405020304" pitchFamily="18" charset="0"/>
                      </a:endParaRPr>
                    </a:p>
                  </a:txBody>
                  <a:tcPr/>
                </a:tc>
                <a:tc>
                  <a:txBody>
                    <a:bodyPr/>
                    <a:lstStyle/>
                    <a:p>
                      <a:pPr algn="ctr"/>
                      <a:r>
                        <a:rPr lang="en-GB" sz="1100" dirty="0">
                          <a:latin typeface="Times New Roman" panose="02020603050405020304" pitchFamily="18" charset="0"/>
                          <a:cs typeface="Times New Roman" panose="02020603050405020304" pitchFamily="18" charset="0"/>
                        </a:rPr>
                        <a:t>0,4</a:t>
                      </a:r>
                      <a:endParaRPr lang="en-US" sz="11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10"/>
                  </a:ext>
                </a:extLst>
              </a:tr>
              <a:tr h="246296">
                <a:tc>
                  <a:txBody>
                    <a:bodyPr/>
                    <a:lstStyle/>
                    <a:p>
                      <a:pPr algn="ctr"/>
                      <a:r>
                        <a:rPr lang="en-GB" sz="1100" dirty="0" err="1">
                          <a:latin typeface="Times New Roman" panose="02020603050405020304" pitchFamily="18" charset="0"/>
                          <a:cs typeface="Times New Roman" panose="02020603050405020304" pitchFamily="18" charset="0"/>
                        </a:rPr>
                        <a:t>Iš</a:t>
                      </a:r>
                      <a:r>
                        <a:rPr lang="en-GB" sz="1100" dirty="0">
                          <a:latin typeface="Times New Roman" panose="02020603050405020304" pitchFamily="18" charset="0"/>
                          <a:cs typeface="Times New Roman" panose="02020603050405020304" pitchFamily="18" charset="0"/>
                        </a:rPr>
                        <a:t> </a:t>
                      </a:r>
                      <a:r>
                        <a:rPr lang="en-GB" sz="1100" dirty="0" err="1">
                          <a:latin typeface="Times New Roman" panose="02020603050405020304" pitchFamily="18" charset="0"/>
                          <a:cs typeface="Times New Roman" panose="02020603050405020304" pitchFamily="18" charset="0"/>
                        </a:rPr>
                        <a:t>viso</a:t>
                      </a:r>
                      <a:r>
                        <a:rPr lang="en-GB" sz="1100" dirty="0">
                          <a:latin typeface="Times New Roman" panose="02020603050405020304" pitchFamily="18" charset="0"/>
                          <a:cs typeface="Times New Roman" panose="02020603050405020304" pitchFamily="18" charset="0"/>
                        </a:rPr>
                        <a:t>:</a:t>
                      </a:r>
                      <a:endParaRPr lang="en-US" sz="1100" dirty="0">
                        <a:latin typeface="Times New Roman" panose="02020603050405020304" pitchFamily="18" charset="0"/>
                        <a:cs typeface="Times New Roman" panose="02020603050405020304" pitchFamily="18" charset="0"/>
                      </a:endParaRPr>
                    </a:p>
                  </a:txBody>
                  <a:tcPr/>
                </a:tc>
                <a:tc>
                  <a:txBody>
                    <a:bodyPr/>
                    <a:lstStyle/>
                    <a:p>
                      <a:pPr algn="ctr"/>
                      <a:r>
                        <a:rPr lang="en-GB" sz="1100" dirty="0">
                          <a:latin typeface="Times New Roman" panose="02020603050405020304" pitchFamily="18" charset="0"/>
                          <a:cs typeface="Times New Roman" panose="02020603050405020304" pitchFamily="18" charset="0"/>
                        </a:rPr>
                        <a:t>4,8</a:t>
                      </a:r>
                      <a:endParaRPr lang="en-US" sz="11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15319983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1272" y="438912"/>
            <a:ext cx="8534400" cy="758952"/>
          </a:xfrm>
        </p:spPr>
        <p:txBody>
          <a:bodyPr>
            <a:normAutofit fontScale="90000"/>
          </a:bodyPr>
          <a:lstStyle/>
          <a:p>
            <a:r>
              <a:rPr lang="en-GB" dirty="0"/>
              <a:t>2023 m. </a:t>
            </a:r>
            <a:r>
              <a:rPr lang="en-GB" dirty="0" err="1"/>
              <a:t>veikla</a:t>
            </a:r>
            <a:r>
              <a:rPr lang="en-GB" dirty="0"/>
              <a:t> </a:t>
            </a:r>
            <a:r>
              <a:rPr lang="en-GB" dirty="0" err="1"/>
              <a:t>kaimiškų</a:t>
            </a:r>
            <a:r>
              <a:rPr lang="en-GB" dirty="0"/>
              <a:t> </a:t>
            </a:r>
            <a:r>
              <a:rPr lang="en-GB" dirty="0" err="1"/>
              <a:t>vietovių</a:t>
            </a:r>
            <a:r>
              <a:rPr lang="en-GB" dirty="0"/>
              <a:t> </a:t>
            </a:r>
            <a:r>
              <a:rPr lang="en-GB" dirty="0" err="1"/>
              <a:t>ugdymo</a:t>
            </a:r>
            <a:r>
              <a:rPr lang="en-GB" dirty="0"/>
              <a:t> </a:t>
            </a:r>
            <a:r>
              <a:rPr lang="en-GB" dirty="0" err="1"/>
              <a:t>įstaigose</a:t>
            </a:r>
            <a:r>
              <a:rPr lang="en-GB" dirty="0"/>
              <a:t> </a:t>
            </a:r>
            <a:endParaRPr lang="en-US" dirty="0"/>
          </a:p>
        </p:txBody>
      </p:sp>
      <p:sp>
        <p:nvSpPr>
          <p:cNvPr id="3" name="Content Placeholder 2"/>
          <p:cNvSpPr>
            <a:spLocks noGrp="1"/>
          </p:cNvSpPr>
          <p:nvPr>
            <p:ph sz="quarter" idx="1"/>
          </p:nvPr>
        </p:nvSpPr>
        <p:spPr>
          <a:xfrm>
            <a:off x="4724400" y="1527048"/>
            <a:ext cx="4081272" cy="4572000"/>
          </a:xfrm>
        </p:spPr>
        <p:txBody>
          <a:bodyPr>
            <a:normAutofit/>
          </a:bodyPr>
          <a:lstStyle/>
          <a:p>
            <a:r>
              <a:rPr lang="en-GB" sz="2500" dirty="0" err="1"/>
              <a:t>Renginių</a:t>
            </a:r>
            <a:r>
              <a:rPr lang="en-GB" sz="2500" dirty="0"/>
              <a:t> </a:t>
            </a:r>
            <a:r>
              <a:rPr lang="en-GB" sz="2500" dirty="0" err="1"/>
              <a:t>skaičius</a:t>
            </a:r>
            <a:r>
              <a:rPr lang="en-GB" sz="2500" dirty="0"/>
              <a:t> – 571</a:t>
            </a:r>
          </a:p>
          <a:p>
            <a:r>
              <a:rPr lang="en-GB" sz="2500" dirty="0" err="1"/>
              <a:t>Dalyvių</a:t>
            </a:r>
            <a:r>
              <a:rPr lang="en-GB" sz="2500" dirty="0"/>
              <a:t> </a:t>
            </a:r>
            <a:r>
              <a:rPr lang="en-GB" sz="2500" dirty="0" err="1"/>
              <a:t>skaičius</a:t>
            </a:r>
            <a:r>
              <a:rPr lang="en-GB" sz="2500" dirty="0"/>
              <a:t> – 21 792</a:t>
            </a:r>
            <a:endParaRPr lang="en-US" sz="2500" dirty="0"/>
          </a:p>
        </p:txBody>
      </p:sp>
      <p:graphicFrame>
        <p:nvGraphicFramePr>
          <p:cNvPr id="4" name="Content Placeholder 8"/>
          <p:cNvGraphicFramePr>
            <a:graphicFrameLocks/>
          </p:cNvGraphicFramePr>
          <p:nvPr>
            <p:extLst>
              <p:ext uri="{D42A27DB-BD31-4B8C-83A1-F6EECF244321}">
                <p14:modId xmlns:p14="http://schemas.microsoft.com/office/powerpoint/2010/main" val="2742791232"/>
              </p:ext>
            </p:extLst>
          </p:nvPr>
        </p:nvGraphicFramePr>
        <p:xfrm>
          <a:off x="301752" y="1527048"/>
          <a:ext cx="3279648" cy="4907208"/>
        </p:xfrm>
        <a:graphic>
          <a:graphicData uri="http://schemas.openxmlformats.org/drawingml/2006/table">
            <a:tbl>
              <a:tblPr firstRow="1" firstCol="1" bandRow="1" bandCol="1"/>
              <a:tblGrid>
                <a:gridCol w="3279648">
                  <a:extLst>
                    <a:ext uri="{9D8B030D-6E8A-4147-A177-3AD203B41FA5}">
                      <a16:colId xmlns:a16="http://schemas.microsoft.com/office/drawing/2014/main" val="20000"/>
                    </a:ext>
                  </a:extLst>
                </a:gridCol>
              </a:tblGrid>
              <a:tr h="699576">
                <a:tc>
                  <a:txBody>
                    <a:bodyPr/>
                    <a:lstStyle/>
                    <a:p>
                      <a:pPr algn="ctr">
                        <a:lnSpc>
                          <a:spcPct val="115000"/>
                        </a:lnSpc>
                        <a:spcAft>
                          <a:spcPts val="1000"/>
                        </a:spcAft>
                      </a:pPr>
                      <a:r>
                        <a:rPr lang="lt-LT" sz="1200" b="1" dirty="0">
                          <a:effectLst/>
                          <a:latin typeface="Times New Roman" panose="02020603050405020304" pitchFamily="18" charset="0"/>
                          <a:ea typeface="Calibri" panose="020F0502020204030204" pitchFamily="34" charset="0"/>
                          <a:cs typeface="Times New Roman" panose="02020603050405020304" pitchFamily="18" charset="0"/>
                        </a:rPr>
                        <a:t>Sveikatinimo veiklos sritis</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37414" marR="37414"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8236">
                <a:tc>
                  <a:txBody>
                    <a:bodyPr/>
                    <a:lstStyle/>
                    <a:p>
                      <a:pPr algn="ctr">
                        <a:lnSpc>
                          <a:spcPct val="115000"/>
                        </a:lnSpc>
                        <a:spcAft>
                          <a:spcPts val="1000"/>
                        </a:spcAft>
                      </a:pPr>
                      <a:r>
                        <a:rPr lang="lt-LT" sz="1200" dirty="0">
                          <a:effectLst/>
                          <a:latin typeface="Times New Roman" panose="02020603050405020304" pitchFamily="18" charset="0"/>
                          <a:ea typeface="Calibri" panose="020F0502020204030204" pitchFamily="34" charset="0"/>
                          <a:cs typeface="Times New Roman" panose="02020603050405020304" pitchFamily="18" charset="0"/>
                        </a:rPr>
                        <a:t>Sveikatos sauga ir stiprinimas, bendrieji sveikos gyvensenos ir ligų prevencijos klausimai</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37414" marR="37414"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07763">
                <a:tc>
                  <a:txBody>
                    <a:bodyPr/>
                    <a:lstStyle/>
                    <a:p>
                      <a:pPr algn="ctr">
                        <a:lnSpc>
                          <a:spcPct val="115000"/>
                        </a:lnSpc>
                        <a:spcAft>
                          <a:spcPts val="1000"/>
                        </a:spcAft>
                      </a:pPr>
                      <a:r>
                        <a:rPr lang="lt-LT" sz="1200" dirty="0">
                          <a:effectLst/>
                          <a:latin typeface="Times New Roman" panose="02020603050405020304" pitchFamily="18" charset="0"/>
                          <a:ea typeface="Calibri" panose="020F0502020204030204" pitchFamily="34" charset="0"/>
                          <a:cs typeface="Times New Roman" panose="02020603050405020304" pitchFamily="18" charset="0"/>
                        </a:rPr>
                        <a:t>Sveika mityba ir nutukimo prevencija</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37414" marR="37414"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40340">
                <a:tc>
                  <a:txBody>
                    <a:bodyPr/>
                    <a:lstStyle/>
                    <a:p>
                      <a:pPr algn="ctr">
                        <a:lnSpc>
                          <a:spcPct val="115000"/>
                        </a:lnSpc>
                        <a:spcAft>
                          <a:spcPts val="1000"/>
                        </a:spcAft>
                      </a:pPr>
                      <a:r>
                        <a:rPr lang="lt-LT" sz="1200">
                          <a:effectLst/>
                          <a:latin typeface="Times New Roman" panose="02020603050405020304" pitchFamily="18" charset="0"/>
                          <a:ea typeface="Calibri" panose="020F0502020204030204" pitchFamily="34" charset="0"/>
                          <a:cs typeface="Times New Roman" panose="02020603050405020304" pitchFamily="18" charset="0"/>
                        </a:rPr>
                        <a:t>Fizinis aktyvumas</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37414" marR="37414"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58236">
                <a:tc>
                  <a:txBody>
                    <a:bodyPr/>
                    <a:lstStyle/>
                    <a:p>
                      <a:pPr algn="ctr">
                        <a:lnSpc>
                          <a:spcPct val="115000"/>
                        </a:lnSpc>
                        <a:spcAft>
                          <a:spcPts val="1000"/>
                        </a:spcAft>
                      </a:pPr>
                      <a:r>
                        <a:rPr lang="lt-LT" sz="1200" dirty="0">
                          <a:effectLst/>
                          <a:latin typeface="Times New Roman" panose="02020603050405020304" pitchFamily="18" charset="0"/>
                          <a:ea typeface="Calibri" panose="020F0502020204030204" pitchFamily="34" charset="0"/>
                          <a:cs typeface="Times New Roman" panose="02020603050405020304" pitchFamily="18" charset="0"/>
                        </a:rPr>
                        <a:t>Psichikos sveikata (smurto, savižudybių prevencija, streso kontrolė ir kt.)</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37414" marR="37414"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40340">
                <a:tc>
                  <a:txBody>
                    <a:bodyPr/>
                    <a:lstStyle/>
                    <a:p>
                      <a:pPr algn="ctr">
                        <a:lnSpc>
                          <a:spcPct val="115000"/>
                        </a:lnSpc>
                        <a:spcAft>
                          <a:spcPts val="1000"/>
                        </a:spcAft>
                      </a:pPr>
                      <a:r>
                        <a:rPr lang="lt-LT" sz="1200" dirty="0">
                          <a:effectLst/>
                          <a:latin typeface="Times New Roman" panose="02020603050405020304" pitchFamily="18" charset="0"/>
                          <a:ea typeface="Calibri" panose="020F0502020204030204" pitchFamily="34" charset="0"/>
                          <a:cs typeface="Times New Roman" panose="02020603050405020304" pitchFamily="18" charset="0"/>
                        </a:rPr>
                        <a:t>Aplinkos sveikata</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37414" marR="37414"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07763">
                <a:tc>
                  <a:txBody>
                    <a:bodyPr/>
                    <a:lstStyle/>
                    <a:p>
                      <a:pPr algn="ctr">
                        <a:lnSpc>
                          <a:spcPct val="115000"/>
                        </a:lnSpc>
                        <a:spcAft>
                          <a:spcPts val="1000"/>
                        </a:spcAft>
                      </a:pPr>
                      <a:r>
                        <a:rPr lang="lt-LT" sz="1200" dirty="0">
                          <a:effectLst/>
                          <a:latin typeface="Times New Roman" panose="02020603050405020304" pitchFamily="18" charset="0"/>
                          <a:ea typeface="Calibri" panose="020F0502020204030204" pitchFamily="34" charset="0"/>
                          <a:cs typeface="Times New Roman" panose="02020603050405020304" pitchFamily="18" charset="0"/>
                        </a:rPr>
                        <a:t>Rūkymo, alkoholio ir narkotikų vartojimo prevencija</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37414" marR="37414"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307763">
                <a:tc>
                  <a:txBody>
                    <a:bodyPr/>
                    <a:lstStyle/>
                    <a:p>
                      <a:pPr algn="ctr">
                        <a:lnSpc>
                          <a:spcPct val="115000"/>
                        </a:lnSpc>
                        <a:spcAft>
                          <a:spcPts val="1000"/>
                        </a:spcAft>
                      </a:pPr>
                      <a:r>
                        <a:rPr lang="lt-LT" sz="1200" dirty="0">
                          <a:effectLst/>
                          <a:latin typeface="Times New Roman" panose="02020603050405020304" pitchFamily="18" charset="0"/>
                          <a:ea typeface="Calibri" panose="020F0502020204030204" pitchFamily="34" charset="0"/>
                          <a:cs typeface="Times New Roman" panose="02020603050405020304" pitchFamily="18" charset="0"/>
                        </a:rPr>
                        <a:t>Lytiškumo ugdymas, AIDS ir lytiškai plintančių ligų prevencija</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37414" marR="37414"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157289">
                <a:tc>
                  <a:txBody>
                    <a:bodyPr/>
                    <a:lstStyle/>
                    <a:p>
                      <a:pPr algn="ctr">
                        <a:lnSpc>
                          <a:spcPct val="115000"/>
                        </a:lnSpc>
                        <a:spcAft>
                          <a:spcPts val="1000"/>
                        </a:spcAft>
                      </a:pPr>
                      <a:r>
                        <a:rPr lang="lt-LT" sz="1200" dirty="0">
                          <a:effectLst/>
                          <a:latin typeface="Times New Roman" panose="02020603050405020304" pitchFamily="18" charset="0"/>
                          <a:ea typeface="Calibri" panose="020F0502020204030204" pitchFamily="34" charset="0"/>
                          <a:cs typeface="Times New Roman" panose="02020603050405020304" pitchFamily="18" charset="0"/>
                        </a:rPr>
                        <a:t>Tuberkuliozės profilaktika</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37414" marR="37414"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307763">
                <a:tc>
                  <a:txBody>
                    <a:bodyPr/>
                    <a:lstStyle/>
                    <a:p>
                      <a:pPr algn="ctr">
                        <a:lnSpc>
                          <a:spcPct val="115000"/>
                        </a:lnSpc>
                        <a:spcAft>
                          <a:spcPts val="1000"/>
                        </a:spcAft>
                      </a:pPr>
                      <a:r>
                        <a:rPr lang="lt-LT" sz="1200" dirty="0">
                          <a:effectLst/>
                          <a:latin typeface="Times New Roman" panose="02020603050405020304" pitchFamily="18" charset="0"/>
                          <a:ea typeface="Calibri" panose="020F0502020204030204" pitchFamily="34" charset="0"/>
                          <a:cs typeface="Times New Roman" panose="02020603050405020304" pitchFamily="18" charset="0"/>
                        </a:rPr>
                        <a:t>Užkrečiamųjų ligų profilaktika ir asmens higiena</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37414" marR="37414"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307763">
                <a:tc>
                  <a:txBody>
                    <a:bodyPr/>
                    <a:lstStyle/>
                    <a:p>
                      <a:pPr algn="ctr">
                        <a:lnSpc>
                          <a:spcPct val="115000"/>
                        </a:lnSpc>
                        <a:spcAft>
                          <a:spcPts val="1000"/>
                        </a:spcAft>
                      </a:pPr>
                      <a:r>
                        <a:rPr lang="lt-LT" sz="1200" dirty="0">
                          <a:effectLst/>
                          <a:latin typeface="Times New Roman" panose="02020603050405020304" pitchFamily="18" charset="0"/>
                          <a:ea typeface="Calibri" panose="020F0502020204030204" pitchFamily="34" charset="0"/>
                          <a:cs typeface="Times New Roman" panose="02020603050405020304" pitchFamily="18" charset="0"/>
                        </a:rPr>
                        <a:t>Dantų ėduonies profilaktika ir burnos higiena</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37414" marR="37414"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307763">
                <a:tc>
                  <a:txBody>
                    <a:bodyPr/>
                    <a:lstStyle/>
                    <a:p>
                      <a:pPr algn="ctr">
                        <a:lnSpc>
                          <a:spcPct val="115000"/>
                        </a:lnSpc>
                        <a:spcAft>
                          <a:spcPts val="1000"/>
                        </a:spcAft>
                      </a:pPr>
                      <a:r>
                        <a:rPr lang="lt-LT" sz="1200" dirty="0">
                          <a:effectLst/>
                          <a:latin typeface="Times New Roman" panose="02020603050405020304" pitchFamily="18" charset="0"/>
                          <a:ea typeface="Calibri" panose="020F0502020204030204" pitchFamily="34" charset="0"/>
                          <a:cs typeface="Times New Roman" panose="02020603050405020304" pitchFamily="18" charset="0"/>
                        </a:rPr>
                        <a:t>Kraujotakos sistemos ligų profilaktika</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37414" marR="37414"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307763">
                <a:tc>
                  <a:txBody>
                    <a:bodyPr/>
                    <a:lstStyle/>
                    <a:p>
                      <a:pPr algn="ctr">
                        <a:lnSpc>
                          <a:spcPct val="115000"/>
                        </a:lnSpc>
                        <a:spcAft>
                          <a:spcPts val="1000"/>
                        </a:spcAft>
                      </a:pPr>
                      <a:r>
                        <a:rPr lang="lt-LT" sz="1200" dirty="0">
                          <a:effectLst/>
                          <a:latin typeface="Times New Roman" panose="02020603050405020304" pitchFamily="18" charset="0"/>
                          <a:ea typeface="Calibri" panose="020F0502020204030204" pitchFamily="34" charset="0"/>
                          <a:cs typeface="Times New Roman" panose="02020603050405020304" pitchFamily="18" charset="0"/>
                        </a:rPr>
                        <a:t>Traumų ir nelaimingų atsitikimų prevencija</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37414" marR="37414"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40340">
                <a:tc>
                  <a:txBody>
                    <a:bodyPr/>
                    <a:lstStyle/>
                    <a:p>
                      <a:pPr algn="ctr">
                        <a:lnSpc>
                          <a:spcPct val="115000"/>
                        </a:lnSpc>
                        <a:spcAft>
                          <a:spcPts val="1000"/>
                        </a:spcAft>
                      </a:pPr>
                      <a:r>
                        <a:rPr lang="lt-LT" sz="1200" dirty="0">
                          <a:effectLst/>
                          <a:latin typeface="Times New Roman" panose="02020603050405020304" pitchFamily="18" charset="0"/>
                          <a:ea typeface="Calibri" panose="020F0502020204030204" pitchFamily="34" charset="0"/>
                          <a:cs typeface="Times New Roman" panose="02020603050405020304" pitchFamily="18" charset="0"/>
                        </a:rPr>
                        <a:t>Kitos</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37414" marR="37414"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bl>
          </a:graphicData>
        </a:graphic>
      </p:graphicFrame>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4876800" y="2590800"/>
            <a:ext cx="1545336" cy="206044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27242" y="2599944"/>
            <a:ext cx="1545336" cy="206044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76800" y="4168140"/>
            <a:ext cx="2336800" cy="1752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7366000" y="4168140"/>
            <a:ext cx="1226884" cy="163584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4025851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err="1"/>
              <a:t>Akcija</a:t>
            </a:r>
            <a:r>
              <a:rPr lang="en-US" dirty="0"/>
              <a:t> “</a:t>
            </a:r>
            <a:r>
              <a:rPr lang="en-US" dirty="0" err="1"/>
              <a:t>Visi</a:t>
            </a:r>
            <a:r>
              <a:rPr lang="en-US" dirty="0"/>
              <a:t> </a:t>
            </a:r>
            <a:r>
              <a:rPr lang="en-US" dirty="0" err="1"/>
              <a:t>kartu</a:t>
            </a:r>
            <a:r>
              <a:rPr lang="en-US" dirty="0"/>
              <a:t>”</a:t>
            </a:r>
          </a:p>
          <a:p>
            <a:r>
              <a:rPr lang="en-US" dirty="0" err="1"/>
              <a:t>Akcija</a:t>
            </a:r>
            <a:r>
              <a:rPr lang="en-US" dirty="0"/>
              <a:t> “Saugus, </a:t>
            </a:r>
            <a:r>
              <a:rPr lang="en-US" dirty="0" err="1"/>
              <a:t>kai</a:t>
            </a:r>
            <a:r>
              <a:rPr lang="en-US" dirty="0"/>
              <a:t> </a:t>
            </a:r>
            <a:r>
              <a:rPr lang="en-US" dirty="0" err="1"/>
              <a:t>matomas</a:t>
            </a:r>
            <a:r>
              <a:rPr lang="en-US" dirty="0"/>
              <a:t>”</a:t>
            </a:r>
          </a:p>
          <a:p>
            <a:r>
              <a:rPr lang="lt-LT" dirty="0"/>
              <a:t> Dalyvavimas skautų stovykloje Smilgiuose, atstovaujant Plungės rajono savivaldybės visuomenės sveikatos biurą, vykdant prevencinę veiklą.</a:t>
            </a:r>
          </a:p>
          <a:p>
            <a:r>
              <a:rPr lang="lt-LT" dirty="0"/>
              <a:t> Dalyvavimas Alsėdžiuose vykusioje moksleivių stovykloje, atstovaujant Plungės rajono savivaldybės visuomenės sveikatos biurą, vykdant prevencinę veiklą.</a:t>
            </a:r>
          </a:p>
          <a:p>
            <a:endParaRPr lang="en-US" dirty="0"/>
          </a:p>
          <a:p>
            <a:endParaRPr lang="en-US" dirty="0"/>
          </a:p>
        </p:txBody>
      </p:sp>
    </p:spTree>
    <p:extLst>
      <p:ext uri="{BB962C8B-B14F-4D97-AF65-F5344CB8AC3E}">
        <p14:creationId xmlns:p14="http://schemas.microsoft.com/office/powerpoint/2010/main" val="28349501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Šiaurietiškasis</a:t>
            </a:r>
            <a:r>
              <a:rPr lang="en-GB" dirty="0"/>
              <a:t> </a:t>
            </a:r>
            <a:r>
              <a:rPr lang="en-GB" dirty="0" err="1"/>
              <a:t>ėjimas</a:t>
            </a:r>
            <a:endParaRPr lang="en-US" dirty="0"/>
          </a:p>
        </p:txBody>
      </p:sp>
      <p:sp>
        <p:nvSpPr>
          <p:cNvPr id="3" name="Content Placeholder 2"/>
          <p:cNvSpPr>
            <a:spLocks noGrp="1"/>
          </p:cNvSpPr>
          <p:nvPr>
            <p:ph sz="quarter" idx="1"/>
          </p:nvPr>
        </p:nvSpPr>
        <p:spPr/>
        <p:txBody>
          <a:bodyPr/>
          <a:lstStyle/>
          <a:p>
            <a:r>
              <a:rPr lang="en-GB" dirty="0"/>
              <a:t>2023 m. </a:t>
            </a:r>
            <a:r>
              <a:rPr lang="lt-LT" dirty="0"/>
              <a:t>Kovo 25</a:t>
            </a:r>
            <a:r>
              <a:rPr lang="en-GB" dirty="0"/>
              <a:t> </a:t>
            </a:r>
            <a:r>
              <a:rPr lang="lt-LT" dirty="0"/>
              <a:t>d. įvyko tradicinis pavasarinis žygis ,,Paplatelės taku'' Žemaitijos nacionaliniame parke.</a:t>
            </a:r>
            <a:endParaRPr lang="en-GB" dirty="0"/>
          </a:p>
          <a:p>
            <a:r>
              <a:rPr lang="en-GB" dirty="0"/>
              <a:t>2023 m. </a:t>
            </a:r>
            <a:r>
              <a:rPr lang="en-GB" dirty="0" err="1"/>
              <a:t>Gegužės</a:t>
            </a:r>
            <a:r>
              <a:rPr lang="en-GB" dirty="0"/>
              <a:t> 17 d. </a:t>
            </a:r>
            <a:r>
              <a:rPr lang="lt-LT" dirty="0"/>
              <a:t>Šiaurietiško ėjimo žygis Gandingos piliakalnio komplekse</a:t>
            </a:r>
            <a:endParaRPr lang="en-GB" dirty="0"/>
          </a:p>
          <a:p>
            <a:r>
              <a:rPr lang="en-GB" dirty="0"/>
              <a:t>2024 m. </a:t>
            </a:r>
            <a:r>
              <a:rPr lang="en-GB" dirty="0" err="1"/>
              <a:t>sausio</a:t>
            </a:r>
            <a:r>
              <a:rPr lang="en-GB" dirty="0"/>
              <a:t> 14 d. </a:t>
            </a:r>
            <a:r>
              <a:rPr lang="lt-LT" dirty="0"/>
              <a:t>Žygis su šiaurietiško ėjimo lazdomis  Karklėnai-Pakutuvėnai-Karklėnai</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04872" y="4181856"/>
            <a:ext cx="2743200" cy="2057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3276" y="4191000"/>
            <a:ext cx="1600200" cy="2133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54772" y="4346459"/>
            <a:ext cx="3444200" cy="167333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6152994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1272" y="533400"/>
            <a:ext cx="8534400" cy="758952"/>
          </a:xfrm>
        </p:spPr>
        <p:txBody>
          <a:bodyPr>
            <a:noAutofit/>
          </a:bodyPr>
          <a:lstStyle/>
          <a:p>
            <a:r>
              <a:rPr lang="lt-LT" sz="2400" dirty="0">
                <a:latin typeface="Times New Roman" panose="02020603050405020304" pitchFamily="18" charset="0"/>
                <a:cs typeface="Times New Roman" panose="02020603050405020304" pitchFamily="18" charset="0"/>
              </a:rPr>
              <a:t>202</a:t>
            </a:r>
            <a:r>
              <a:rPr lang="en-GB" sz="2400" dirty="0">
                <a:latin typeface="Times New Roman" panose="02020603050405020304" pitchFamily="18" charset="0"/>
                <a:cs typeface="Times New Roman" panose="02020603050405020304" pitchFamily="18" charset="0"/>
              </a:rPr>
              <a:t>4</a:t>
            </a:r>
            <a:r>
              <a:rPr lang="lt-LT" sz="2400" dirty="0">
                <a:latin typeface="Times New Roman" panose="02020603050405020304" pitchFamily="18" charset="0"/>
                <a:cs typeface="Times New Roman" panose="02020603050405020304" pitchFamily="18" charset="0"/>
              </a:rPr>
              <a:t> m. Plungės rajono savivaldybės Valstybinių (valstybės perduotų savivaldybėms) visuomenės sveikatos priežiūros funkcijų bazinių visuomenės sveikatos priežiūros paslaugų 202</a:t>
            </a:r>
            <a:r>
              <a:rPr lang="en-GB" sz="2400" dirty="0">
                <a:latin typeface="Times New Roman" panose="02020603050405020304" pitchFamily="18" charset="0"/>
                <a:cs typeface="Times New Roman" panose="02020603050405020304" pitchFamily="18" charset="0"/>
              </a:rPr>
              <a:t>4</a:t>
            </a:r>
            <a:r>
              <a:rPr lang="lt-LT" sz="2400" dirty="0">
                <a:latin typeface="Times New Roman" panose="02020603050405020304" pitchFamily="18" charset="0"/>
                <a:cs typeface="Times New Roman" panose="02020603050405020304" pitchFamily="18" charset="0"/>
              </a:rPr>
              <a:t> metų planas</a:t>
            </a:r>
            <a:endParaRPr lang="en-US" sz="24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
          </p:nvPr>
        </p:nvSpPr>
        <p:spPr>
          <a:xfrm>
            <a:off x="286512" y="1600200"/>
            <a:ext cx="8503920" cy="4797552"/>
          </a:xfrm>
        </p:spPr>
        <p:txBody>
          <a:bodyPr>
            <a:normAutofit fontScale="77500" lnSpcReduction="20000"/>
          </a:bodyPr>
          <a:lstStyle/>
          <a:p>
            <a:r>
              <a:rPr lang="lt-LT" dirty="0"/>
              <a:t>Ankstyvosios intervencijos, skirtos nereguliariai vartojantiems psichoaktyviąsias medžiagas ar eksperimentuojantiems jomis jaunuoliams, vykdymas</a:t>
            </a:r>
          </a:p>
          <a:p>
            <a:r>
              <a:rPr lang="lt-LT" dirty="0"/>
              <a:t>Bazinių savižudybių prevencijos mokymų organizavimas savivaldybių gyventojams</a:t>
            </a:r>
          </a:p>
          <a:p>
            <a:r>
              <a:rPr lang="lt-LT" dirty="0"/>
              <a:t>Sveikos mitybos ir maisto švaistymo mažinimas bei švediško stalo principo diegimo skatinimas</a:t>
            </a:r>
          </a:p>
          <a:p>
            <a:r>
              <a:rPr lang="lt-LT" dirty="0"/>
              <a:t>Sveikatą stiprinančių mokyklų plėtros skatinimas / priemonės "Aktyvi mokykla" įgyvendinančių mokyklų plėtros skatinimas</a:t>
            </a:r>
          </a:p>
          <a:p>
            <a:r>
              <a:rPr lang="lt-LT" dirty="0"/>
              <a:t>Traumų ir sužalojimų prevencijos skatinimas mokyklose</a:t>
            </a:r>
          </a:p>
          <a:p>
            <a:r>
              <a:rPr lang="lt-LT" dirty="0"/>
              <a:t>Burnos higienos užsiėmimų organizavimas tikslinėse grupėse</a:t>
            </a:r>
          </a:p>
          <a:p>
            <a:r>
              <a:rPr lang="lt-LT" dirty="0"/>
              <a:t>Pagalbos mokinių savirūpai organizavimas ugdymo įstaigose</a:t>
            </a:r>
          </a:p>
          <a:p>
            <a:r>
              <a:rPr lang="lt-LT" dirty="0"/>
              <a:t>Užkrečiamųjų ligų prevencijos skaitinimas ir supratimo apie mikroorganizmų atsparumą antimikrobinėms medžiagoms didinimas</a:t>
            </a:r>
          </a:p>
          <a:p>
            <a:r>
              <a:rPr lang="lt-LT" dirty="0"/>
              <a:t>Sveikos gyvensenos viešinimas</a:t>
            </a:r>
          </a:p>
          <a:p>
            <a:endParaRPr lang="en-US" dirty="0"/>
          </a:p>
        </p:txBody>
      </p:sp>
    </p:spTree>
    <p:extLst>
      <p:ext uri="{BB962C8B-B14F-4D97-AF65-F5344CB8AC3E}">
        <p14:creationId xmlns:p14="http://schemas.microsoft.com/office/powerpoint/2010/main" val="1186990459"/>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iesto">
  <a:themeElements>
    <a:clrScheme name="Miesto">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Miesto">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iesto">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5869</TotalTime>
  <Words>957</Words>
  <Application>Microsoft Office PowerPoint</Application>
  <PresentationFormat>Demonstracija ekrane (4:3)</PresentationFormat>
  <Paragraphs>103</Paragraphs>
  <Slides>12</Slides>
  <Notes>0</Notes>
  <HiddenSlides>1</HiddenSlides>
  <MMClips>0</MMClips>
  <ScaleCrop>false</ScaleCrop>
  <HeadingPairs>
    <vt:vector size="6" baseType="variant">
      <vt:variant>
        <vt:lpstr>Naudojami šriftai</vt:lpstr>
      </vt:variant>
      <vt:variant>
        <vt:i4>7</vt:i4>
      </vt:variant>
      <vt:variant>
        <vt:lpstr>Tema</vt:lpstr>
      </vt:variant>
      <vt:variant>
        <vt:i4>1</vt:i4>
      </vt:variant>
      <vt:variant>
        <vt:lpstr>Skaidrių pavadinimai</vt:lpstr>
      </vt:variant>
      <vt:variant>
        <vt:i4>12</vt:i4>
      </vt:variant>
    </vt:vector>
  </HeadingPairs>
  <TitlesOfParts>
    <vt:vector size="20" baseType="lpstr">
      <vt:lpstr>Arial</vt:lpstr>
      <vt:lpstr>Calibri</vt:lpstr>
      <vt:lpstr>Georgia</vt:lpstr>
      <vt:lpstr>Times New Roman</vt:lpstr>
      <vt:lpstr>Verdana</vt:lpstr>
      <vt:lpstr>Wingdings</vt:lpstr>
      <vt:lpstr>Wingdings 2</vt:lpstr>
      <vt:lpstr>Miesto</vt:lpstr>
      <vt:lpstr>Plungės rajono savivaldybės visuomenės sveikatos biuro veikla kaimiškose vietovėse  Visuomenės sveikatos specialistė vykdanti  vaikų ir jaunimo sveikatos priežiūrą Aušra Grikštaitė  </vt:lpstr>
      <vt:lpstr>TIKSLAS</vt:lpstr>
      <vt:lpstr>VISUOMENĖS SVEIKATOS SPECIALISTAS UGDYMO ĮSTAIGOJE</vt:lpstr>
      <vt:lpstr> VISUOMENĖS SVEIKATOS SPECIALISTO VEIKLA    </vt:lpstr>
      <vt:lpstr>Etatų skaičius</vt:lpstr>
      <vt:lpstr>2023 m. veikla kaimiškų vietovių ugdymo įstaigose </vt:lpstr>
      <vt:lpstr>„PowerPoint“ pateiktis</vt:lpstr>
      <vt:lpstr>Šiaurietiškasis ėjimas</vt:lpstr>
      <vt:lpstr>2024 m. Plungės rajono savivaldybės Valstybinių (valstybės perduotų savivaldybėms) visuomenės sveikatos priežiūros funkcijų bazinių visuomenės sveikatos priežiūros paslaugų 2024 metų planas</vt:lpstr>
      <vt:lpstr>„PowerPoint“ pateiktis</vt:lpstr>
      <vt:lpstr>PROJEKTAS “IKIMOKYKLINIO IR MOKYKLINIO UGDYMO ĮSTAIGŲ SVEIKATOS KABINETŲ APRŪPINIMAS METODINĖMIS PRIEMONĖMIS PLUNGĖS IR TAURAGĖS SAVIVALDYBĖSE”</vt:lpstr>
      <vt:lpstr>          SVEIKATA – IŠMINTINGŲJŲ HONORARAS !  Plungės rajono savivaldybės  visuomenės sveikatos biuras J. Tumo-Vaižganto g. 93-2, Plungė Tel.8 448 52034  www. plungesvsb.lt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MOKYKLŲ VISUOMENĖS SVEIKATOS PRIEŽIŪROS SPECIALISTŲ  PREVENCINIO DARBO AKTUALIJOS BEI PROBLEMOS.</dc:title>
  <dc:creator>Biuras</dc:creator>
  <cp:lastModifiedBy>Vartotojas</cp:lastModifiedBy>
  <cp:revision>236</cp:revision>
  <cp:lastPrinted>2023-09-19T07:22:38Z</cp:lastPrinted>
  <dcterms:created xsi:type="dcterms:W3CDTF">2015-11-12T05:22:13Z</dcterms:created>
  <dcterms:modified xsi:type="dcterms:W3CDTF">2024-05-15T07:11:19Z</dcterms:modified>
</cp:coreProperties>
</file>