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3" r:id="rId2"/>
  </p:sldMasterIdLst>
  <p:notesMasterIdLst>
    <p:notesMasterId r:id="rId7"/>
  </p:notesMasterIdLst>
  <p:sldIdLst>
    <p:sldId id="262" r:id="rId3"/>
    <p:sldId id="288" r:id="rId4"/>
    <p:sldId id="576" r:id="rId5"/>
    <p:sldId id="58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5D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04" autoAdjust="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869" y="6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042-B051-437E-8721-49AFA3FEC8CF}" type="datetimeFigureOut">
              <a:rPr lang="en-US" smtClean="0"/>
              <a:t>10/10/2023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D0E740-BF30-4BF1-BD9C-016983EAA6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98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73FA73-C002-4EB4-BA56-66FFD9A0D5D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348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lt-LT" dirty="0"/>
              <a:t>Alytaus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2FB361-4DEB-41A2-A601-AB6A192066A2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973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C2FB361-4DEB-41A2-A601-AB6A192066A2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65053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19567" y="274638"/>
            <a:ext cx="94041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648480"/>
            <a:ext cx="1369179" cy="553909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#?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369179" y="1729277"/>
            <a:ext cx="9854488" cy="4687960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722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grafij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19567" y="274638"/>
            <a:ext cx="94041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648480"/>
            <a:ext cx="1369179" cy="553909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#?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69181" y="1743075"/>
            <a:ext cx="9854487" cy="4647142"/>
          </a:xfrm>
        </p:spPr>
        <p:txBody>
          <a:bodyPr/>
          <a:lstStyle/>
          <a:p>
            <a:r>
              <a:rPr lang="en-GB"/>
              <a:t>Drag picture to placeholder or click icon to add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0028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otografij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19565" y="274638"/>
            <a:ext cx="9494179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648480"/>
            <a:ext cx="1369179" cy="553909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#?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1369181" y="1743075"/>
            <a:ext cx="4739079" cy="4687672"/>
          </a:xfrm>
        </p:spPr>
        <p:txBody>
          <a:bodyPr/>
          <a:lstStyle/>
          <a:p>
            <a:r>
              <a:rPr lang="en-GB"/>
              <a:t>Drag picture to placeholder or click icon to add</a:t>
            </a:r>
            <a:endParaRPr lang="en-US" dirty="0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485587" y="1743075"/>
            <a:ext cx="4828157" cy="4687672"/>
          </a:xfrm>
        </p:spPr>
        <p:txBody>
          <a:bodyPr/>
          <a:lstStyle/>
          <a:p>
            <a:r>
              <a:rPr lang="en-GB"/>
              <a:t>Drag picture to placeholder or click icon to add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4566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19567" y="274638"/>
            <a:ext cx="9404101" cy="114300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1" y="648480"/>
            <a:ext cx="1369179" cy="553909"/>
          </a:xfrm>
        </p:spPr>
        <p:txBody>
          <a:bodyPr/>
          <a:lstStyle>
            <a:lvl1pPr algn="ctr"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en-GB" dirty="0"/>
              <a:t>#?</a:t>
            </a:r>
          </a:p>
        </p:txBody>
      </p:sp>
      <p:sp>
        <p:nvSpPr>
          <p:cNvPr id="10" name="Text Placeholder 11"/>
          <p:cNvSpPr>
            <a:spLocks noGrp="1"/>
          </p:cNvSpPr>
          <p:nvPr>
            <p:ph type="body" sz="quarter" idx="11"/>
          </p:nvPr>
        </p:nvSpPr>
        <p:spPr>
          <a:xfrm>
            <a:off x="1369177" y="1742788"/>
            <a:ext cx="4597696" cy="46339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1" name="Text Placeholder 11"/>
          <p:cNvSpPr>
            <a:spLocks noGrp="1"/>
          </p:cNvSpPr>
          <p:nvPr>
            <p:ph type="body" sz="quarter" idx="12"/>
          </p:nvPr>
        </p:nvSpPr>
        <p:spPr>
          <a:xfrm>
            <a:off x="6503603" y="1742788"/>
            <a:ext cx="4720064" cy="463391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548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i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"/>
          <p:cNvSpPr>
            <a:spLocks noGrp="1"/>
          </p:cNvSpPr>
          <p:nvPr>
            <p:ph type="title"/>
          </p:nvPr>
        </p:nvSpPr>
        <p:spPr>
          <a:xfrm>
            <a:off x="1222666" y="3742262"/>
            <a:ext cx="10359733" cy="13645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5458885" y="5200651"/>
            <a:ext cx="6123516" cy="1135063"/>
          </a:xfrm>
        </p:spPr>
        <p:txBody>
          <a:bodyPr/>
          <a:lstStyle>
            <a:lvl1pPr algn="r">
              <a:defRPr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5" name="Picture 8" descr="logotipas.png">
            <a:extLst>
              <a:ext uri="{FF2B5EF4-FFF2-40B4-BE49-F238E27FC236}">
                <a16:creationId xmlns:a16="http://schemas.microsoft.com/office/drawing/2014/main" id="{39626D85-0F93-4A8F-8F42-0DC9B6B4D4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999" y="779740"/>
            <a:ext cx="3005506" cy="114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208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skuti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9973" y="3742262"/>
            <a:ext cx="8757120" cy="661990"/>
          </a:xfrm>
        </p:spPr>
        <p:txBody>
          <a:bodyPr>
            <a:normAutofit/>
          </a:bodyPr>
          <a:lstStyle>
            <a:lvl1pPr algn="ctr">
              <a:defRPr sz="2800"/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29065" y="2280765"/>
            <a:ext cx="1133870" cy="114823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2360085" y="4525963"/>
            <a:ext cx="7655983" cy="1270000"/>
          </a:xfrm>
        </p:spPr>
        <p:txBody>
          <a:bodyPr>
            <a:normAutofit/>
          </a:bodyPr>
          <a:lstStyle>
            <a:lvl1pPr algn="ctr">
              <a:defRPr sz="2000"/>
            </a:lvl1pPr>
          </a:lstStyle>
          <a:p>
            <a:pPr lvl="0"/>
            <a:r>
              <a:rPr lang="en-GB" dirty="0"/>
              <a:t>Click to edit Master text styles</a:t>
            </a:r>
          </a:p>
        </p:txBody>
      </p:sp>
      <p:pic>
        <p:nvPicPr>
          <p:cNvPr id="6" name="Picture 8" descr="logotipas.png">
            <a:extLst>
              <a:ext uri="{FF2B5EF4-FFF2-40B4-BE49-F238E27FC236}">
                <a16:creationId xmlns:a16="http://schemas.microsoft.com/office/drawing/2014/main" id="{3A2F3C65-982E-452F-944E-EDFB1CDDE0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812"/>
          <a:stretch/>
        </p:blipFill>
        <p:spPr>
          <a:xfrm>
            <a:off x="5529065" y="2280764"/>
            <a:ext cx="1267975" cy="1148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68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19566" y="274638"/>
            <a:ext cx="9452547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533118"/>
            <a:ext cx="1400539" cy="689916"/>
          </a:xfrm>
          <a:prstGeom prst="rect">
            <a:avLst/>
          </a:prstGeom>
          <a:solidFill>
            <a:srgbClr val="FF5D3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02257"/>
            <a:ext cx="10662512" cy="46879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9" name="Text Placeholder 2"/>
          <p:cNvSpPr txBox="1">
            <a:spLocks/>
          </p:cNvSpPr>
          <p:nvPr/>
        </p:nvSpPr>
        <p:spPr>
          <a:xfrm>
            <a:off x="231275" y="708543"/>
            <a:ext cx="1029812" cy="4668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68358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0" r:id="rId4"/>
  </p:sldLayoutIdLst>
  <p:txStyles>
    <p:titleStyle>
      <a:lvl1pPr algn="l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5D3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4667" y="3742262"/>
            <a:ext cx="10807732" cy="13645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94733" y="5214850"/>
            <a:ext cx="6087668" cy="9113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888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txStyles>
    <p:titleStyle>
      <a:lvl1pPr algn="r" defTabSz="457200" rtl="0" eaLnBrk="1" latinLnBrk="0" hangingPunct="1">
        <a:spcBef>
          <a:spcPct val="0"/>
        </a:spcBef>
        <a:buNone/>
        <a:defRPr sz="4000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400" kern="1200">
          <a:solidFill>
            <a:srgbClr val="FFFFFF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FFFFFF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FFFFFF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FFFFFF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FFFFFF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4846" y="4581833"/>
            <a:ext cx="10359733" cy="1783466"/>
          </a:xfrm>
        </p:spPr>
        <p:txBody>
          <a:bodyPr>
            <a:normAutofit/>
          </a:bodyPr>
          <a:lstStyle/>
          <a:p>
            <a:r>
              <a:rPr lang="lt-LT" sz="3600" i="0" dirty="0">
                <a:solidFill>
                  <a:schemeClr val="bg1"/>
                </a:solidFill>
                <a:effectLst/>
                <a:latin typeface="+mj-lt"/>
              </a:rPr>
              <a:t>Telšių aps. savivaldybės </a:t>
            </a:r>
            <a:br>
              <a:rPr lang="lt-LT" sz="3600" i="0" dirty="0">
                <a:solidFill>
                  <a:schemeClr val="bg1"/>
                </a:solidFill>
                <a:effectLst/>
                <a:latin typeface="+mj-lt"/>
              </a:rPr>
            </a:br>
            <a:r>
              <a:rPr lang="lt-LT" sz="3600" i="0" dirty="0">
                <a:solidFill>
                  <a:schemeClr val="bg1"/>
                </a:solidFill>
                <a:effectLst/>
                <a:latin typeface="+mj-lt"/>
              </a:rPr>
              <a:t>kofinansavimo rodikliai</a:t>
            </a:r>
          </a:p>
        </p:txBody>
      </p:sp>
    </p:spTree>
    <p:extLst>
      <p:ext uri="{BB962C8B-B14F-4D97-AF65-F5344CB8AC3E}">
        <p14:creationId xmlns:p14="http://schemas.microsoft.com/office/powerpoint/2010/main" val="233764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538987-4306-420F-9667-4B5DC9B1A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lt-LT" sz="2800" dirty="0"/>
              <a:t>SOCIALINIO KLIMATO INDEKSAS</a:t>
            </a:r>
            <a:endParaRPr lang="en-US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547AE0-E261-439B-91E0-07FFC414E0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1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540F008-6C52-6DA6-9C12-123655F418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367" y="1417638"/>
            <a:ext cx="11827265" cy="5547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137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BA733-FBFD-4CC2-B00B-E239B8C8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2400" b="1" dirty="0"/>
              <a:t>Kofinansavimas 2019–2022 m. apskrityse</a:t>
            </a:r>
            <a:endParaRPr lang="en-US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A3FA7-F114-4A93-AB9B-2070B7BC98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2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1DF16D-2FD0-418F-8CA4-083673DCDC10}"/>
              </a:ext>
            </a:extLst>
          </p:cNvPr>
          <p:cNvSpPr txBox="1"/>
          <p:nvPr/>
        </p:nvSpPr>
        <p:spPr>
          <a:xfrm>
            <a:off x="216018" y="2017593"/>
            <a:ext cx="2627666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Aft>
                <a:spcPts val="1200"/>
              </a:spcAft>
            </a:pPr>
            <a:r>
              <a:rPr lang="en-US" sz="1400" dirty="0" err="1">
                <a:latin typeface="+mn-lt"/>
              </a:rPr>
              <a:t>Kofinansavimas</a:t>
            </a:r>
            <a:r>
              <a:rPr lang="lt-LT" sz="1400" dirty="0">
                <a:latin typeface="+mn-lt"/>
              </a:rPr>
              <a:t> labiausiai</a:t>
            </a:r>
            <a:r>
              <a:rPr lang="en-US" sz="1400" dirty="0">
                <a:latin typeface="+mn-lt"/>
              </a:rPr>
              <a:t> </a:t>
            </a:r>
            <a:r>
              <a:rPr lang="lt-LT" sz="1400" dirty="0">
                <a:latin typeface="+mn-lt"/>
              </a:rPr>
              <a:t>augo Klaipėdos (+64 tūkst.), Šiaulių (+56 tūkst.), Kauno (+53 tūkst.) ir Telšių (+51 tūkst.)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apskrity</a:t>
            </a:r>
            <a:r>
              <a:rPr lang="lt-LT" sz="1400" dirty="0">
                <a:latin typeface="+mn-lt"/>
              </a:rPr>
              <a:t>s</a:t>
            </a:r>
            <a:r>
              <a:rPr lang="en-US" sz="1400" dirty="0">
                <a:latin typeface="+mn-lt"/>
              </a:rPr>
              <a:t>e</a:t>
            </a:r>
            <a:r>
              <a:rPr lang="lt-LT" sz="1400" dirty="0">
                <a:latin typeface="+mn-lt"/>
              </a:rPr>
              <a:t>.</a:t>
            </a:r>
            <a:endParaRPr lang="en-US" sz="1400" dirty="0">
              <a:latin typeface="+mn-lt"/>
            </a:endParaRPr>
          </a:p>
          <a:p>
            <a:pPr algn="just">
              <a:spcAft>
                <a:spcPts val="1200"/>
              </a:spcAft>
            </a:pPr>
            <a:r>
              <a:rPr lang="lt-LT" sz="1400" dirty="0">
                <a:latin typeface="+mn-lt"/>
              </a:rPr>
              <a:t>K</a:t>
            </a:r>
            <a:r>
              <a:rPr lang="en-US" sz="1400" dirty="0" err="1">
                <a:latin typeface="+mn-lt"/>
              </a:rPr>
              <a:t>ofinansavimo</a:t>
            </a:r>
            <a:r>
              <a:rPr lang="en-US" sz="1400" dirty="0">
                <a:latin typeface="+mn-lt"/>
              </a:rPr>
              <a:t> </a:t>
            </a:r>
            <a:r>
              <a:rPr lang="en-US" sz="1400" dirty="0" err="1">
                <a:latin typeface="+mn-lt"/>
              </a:rPr>
              <a:t>procent</a:t>
            </a:r>
            <a:r>
              <a:rPr lang="lt-LT" sz="1400" dirty="0" err="1">
                <a:latin typeface="+mn-lt"/>
              </a:rPr>
              <a:t>as</a:t>
            </a:r>
            <a:r>
              <a:rPr lang="lt-LT" sz="1400" dirty="0">
                <a:latin typeface="+mn-lt"/>
              </a:rPr>
              <a:t> augo 9 iš 10 apskričių (be Alytaus) nuo 9 iki 43 proc. p.</a:t>
            </a:r>
          </a:p>
          <a:p>
            <a:pPr algn="just">
              <a:spcAft>
                <a:spcPts val="1200"/>
              </a:spcAft>
            </a:pPr>
            <a:r>
              <a:rPr lang="lt-LT" sz="1400" b="1" dirty="0">
                <a:solidFill>
                  <a:srgbClr val="007635"/>
                </a:solidFill>
                <a:latin typeface="+mn-lt"/>
              </a:rPr>
              <a:t>Telšių – nuo 26 iki 58 proc.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3BE80-09F9-91A0-7AFE-C474D6D617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9575" y="1200127"/>
            <a:ext cx="9022862" cy="5383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152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FBA733-FBFD-4CC2-B00B-E239B8C835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z="2400" b="1" dirty="0"/>
              <a:t>Kofinansavimas 2022 m.</a:t>
            </a:r>
            <a:br>
              <a:rPr lang="lt-LT" sz="2400" b="1" dirty="0"/>
            </a:br>
            <a:r>
              <a:rPr lang="lt-LT" sz="2400" b="1" dirty="0"/>
              <a:t>Telšių apskritis</a:t>
            </a:r>
            <a:endParaRPr lang="en-US" sz="2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A3FA7-F114-4A93-AB9B-2070B7BC988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lt-LT" dirty="0"/>
              <a:t>3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15A9F57-BB5A-979B-A4F5-7A84A0DBA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0284" y="1417638"/>
            <a:ext cx="11711431" cy="5273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9734090"/>
      </p:ext>
    </p:extLst>
  </p:cSld>
  <p:clrMapOvr>
    <a:masterClrMapping/>
  </p:clrMapOvr>
</p:sld>
</file>

<file path=ppt/theme/theme1.xml><?xml version="1.0" encoding="utf-8"?>
<a:theme xmlns:a="http://schemas.openxmlformats.org/drawingml/2006/main" name="LTK_Prezentacija">
  <a:themeElements>
    <a:clrScheme name="LTK">
      <a:dk1>
        <a:srgbClr val="404040"/>
      </a:dk1>
      <a:lt1>
        <a:sysClr val="window" lastClr="FFFFFF"/>
      </a:lt1>
      <a:dk2>
        <a:srgbClr val="FF5D3C"/>
      </a:dk2>
      <a:lt2>
        <a:srgbClr val="FFFFFF"/>
      </a:lt2>
      <a:accent1>
        <a:srgbClr val="FF5D3C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40404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TK-Titulinis, Paskutinis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1551</TotalTime>
  <Words>86</Words>
  <Application>Microsoft Office PowerPoint</Application>
  <PresentationFormat>Widescreen</PresentationFormat>
  <Paragraphs>14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Georgia</vt:lpstr>
      <vt:lpstr>LTK_Prezentacija</vt:lpstr>
      <vt:lpstr>LTK-Titulinis, Paskutinis</vt:lpstr>
      <vt:lpstr>Telšių aps. savivaldybės  kofinansavimo rodikliai</vt:lpstr>
      <vt:lpstr>SOCIALINIO KLIMATO INDEKSAS</vt:lpstr>
      <vt:lpstr>Kofinansavimas 2019–2022 m. apskrityse</vt:lpstr>
      <vt:lpstr>Kofinansavimas 2022 m. Telšių apskritis</vt:lpstr>
    </vt:vector>
  </TitlesOfParts>
  <Company>Leo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LEO Leo</dc:creator>
  <cp:lastModifiedBy>Martynas  Tininis</cp:lastModifiedBy>
  <cp:revision>35</cp:revision>
  <dcterms:created xsi:type="dcterms:W3CDTF">2014-03-20T19:31:15Z</dcterms:created>
  <dcterms:modified xsi:type="dcterms:W3CDTF">2023-10-10T11:57:19Z</dcterms:modified>
</cp:coreProperties>
</file>