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  <p:sldId id="265" r:id="rId10"/>
    <p:sldId id="264" r:id="rId11"/>
  </p:sldIdLst>
  <p:sldSz cx="12192000" cy="6858000"/>
  <p:notesSz cx="6858000" cy="9144000"/>
  <p:defaultTextStyle>
    <a:defPPr>
      <a:defRPr lang="lt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 smtClean="0"/>
              <a:t>Spustelėkite norėdami redaguoti šablono paantraštės stilių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591157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58350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44162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340558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 smtClean="0"/>
              <a:t>Redaguoti šablono teksto stilius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663277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1920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Redaguoti šablono teksto stilius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 smtClean="0"/>
              <a:t>Redaguoti šablono teksto stilius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1838149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6396074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2452035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Redaguoti šablono teksto stilius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1346648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t-LT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 smtClean="0"/>
              <a:t>Redaguoti šablono teksto stilius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7150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 smtClean="0"/>
              <a:t>Spustelėję redag. ruoš. pavad. stilių</a:t>
            </a:r>
            <a:endParaRPr lang="lt-LT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 smtClean="0"/>
              <a:t>Redaguoti šablono teksto stilius</a:t>
            </a:r>
          </a:p>
          <a:p>
            <a:pPr lvl="1"/>
            <a:r>
              <a:rPr lang="lt-LT" smtClean="0"/>
              <a:t>Antras lygis</a:t>
            </a:r>
          </a:p>
          <a:p>
            <a:pPr lvl="2"/>
            <a:r>
              <a:rPr lang="lt-LT" smtClean="0"/>
              <a:t>Trečias lygis</a:t>
            </a:r>
          </a:p>
          <a:p>
            <a:pPr lvl="3"/>
            <a:r>
              <a:rPr lang="lt-LT" smtClean="0"/>
              <a:t>Ketvirtas lygis</a:t>
            </a:r>
          </a:p>
          <a:p>
            <a:pPr lvl="4"/>
            <a:r>
              <a:rPr lang="lt-LT" smtClean="0"/>
              <a:t>Penktas lygis</a:t>
            </a:r>
            <a:endParaRPr lang="lt-LT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38926-7A73-4D22-822B-6A09FD128411}" type="datetimeFigureOut">
              <a:rPr lang="lt-LT" smtClean="0"/>
              <a:t>2023-04-14</a:t>
            </a:fld>
            <a:endParaRPr lang="lt-LT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t-LT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56767-3133-42D5-8A1F-93A76D60AB8B}" type="slidenum">
              <a:rPr lang="lt-LT" smtClean="0"/>
              <a:t>‹#›</a:t>
            </a:fld>
            <a:endParaRPr lang="lt-LT"/>
          </a:p>
        </p:txBody>
      </p:sp>
    </p:spTree>
    <p:extLst>
      <p:ext uri="{BB962C8B-B14F-4D97-AF65-F5344CB8AC3E}">
        <p14:creationId xmlns:p14="http://schemas.microsoft.com/office/powerpoint/2010/main" val="402042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t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lt-LT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lt-LT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94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33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urinio vietos rezervavimo ženklas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87789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01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869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57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55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45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veikslėlis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55575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Plačiaekranė</PresentationFormat>
  <Paragraphs>0</Paragraphs>
  <Slides>10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„Office“ tema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Robertas Šimkus</dc:creator>
  <cp:lastModifiedBy>Robertas Šimkus</cp:lastModifiedBy>
  <cp:revision>1</cp:revision>
  <dcterms:created xsi:type="dcterms:W3CDTF">2023-04-14T11:39:29Z</dcterms:created>
  <dcterms:modified xsi:type="dcterms:W3CDTF">2023-04-14T11:39:49Z</dcterms:modified>
</cp:coreProperties>
</file>