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Spustelėję redag. ruoš. paantrš. stilių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2022-10-26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585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2022-10-26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209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2022-10-26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56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2022-10-26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257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2022-10-26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35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2022-10-26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275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2022-10-26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669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2022-10-26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812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2022-10-26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153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2022-10-26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072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2022-10-26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05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56D04-A3C8-49D4-B877-B45534FE3A10}" type="datetimeFigureOut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2022-10-26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6E2A6-6D93-4997-8D45-933F879E6E5B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887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11560" y="616260"/>
            <a:ext cx="7920880" cy="5400600"/>
          </a:xfrm>
        </p:spPr>
        <p:txBody>
          <a:bodyPr>
            <a:noAutofit/>
          </a:bodyPr>
          <a:lstStyle/>
          <a:p>
            <a:pPr algn="ctr"/>
            <a:r>
              <a:rPr lang="lt-LT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Informacijos </a:t>
            </a:r>
            <a:br>
              <a:rPr lang="lt-LT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apie kultūros centrų ir skyrių </a:t>
            </a:r>
            <a:br>
              <a:rPr lang="lt-LT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2020 -2021 metų pertvarkų priemonių planų įvykdymo rezultatus ir </a:t>
            </a:r>
            <a:br>
              <a:rPr lang="lt-LT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pertvarkos įtaką </a:t>
            </a:r>
            <a:br>
              <a:rPr lang="lt-LT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Žlibinų</a:t>
            </a:r>
            <a:r>
              <a:rPr lang="lt-LT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, </a:t>
            </a:r>
            <a:r>
              <a:rPr lang="lt-LT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Šateikių</a:t>
            </a:r>
            <a:r>
              <a:rPr lang="lt-LT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, Kulių ir </a:t>
            </a:r>
            <a:br>
              <a:rPr lang="lt-LT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Žemaičių Kalvarijos centrų skyrių veiklai  pristatymas</a:t>
            </a:r>
            <a:endParaRPr lang="lt-LT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cxnSp>
        <p:nvCxnSpPr>
          <p:cNvPr id="5" name="Tiesioji jungtis 4"/>
          <p:cNvCxnSpPr/>
          <p:nvPr/>
        </p:nvCxnSpPr>
        <p:spPr>
          <a:xfrm>
            <a:off x="539552" y="116632"/>
            <a:ext cx="0" cy="655272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44" y="188640"/>
            <a:ext cx="708581" cy="855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917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539552" y="616260"/>
            <a:ext cx="8496944" cy="5400600"/>
          </a:xfrm>
        </p:spPr>
        <p:txBody>
          <a:bodyPr>
            <a:noAutofit/>
          </a:bodyPr>
          <a:lstStyle/>
          <a:p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2019 m. lapkričio 14 d. Mero potvarkiu sudaryta darbo </a:t>
            </a:r>
            <a:r>
              <a:rPr lang="lt-LT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grupė </a:t>
            </a: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parengti siūlymus dėl Plungės rajono savivaldybės kultūros įstaigų tinklo optimizavimo.</a:t>
            </a:r>
            <a:b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b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2020 m. gruodžio 22 d. buvo patvirtintas pertvarkos priemonių planas</a:t>
            </a:r>
            <a:endParaRPr lang="lt-LT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cxnSp>
        <p:nvCxnSpPr>
          <p:cNvPr id="5" name="Tiesioji jungtis 4"/>
          <p:cNvCxnSpPr/>
          <p:nvPr/>
        </p:nvCxnSpPr>
        <p:spPr>
          <a:xfrm>
            <a:off x="539552" y="116632"/>
            <a:ext cx="0" cy="655272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44" y="188640"/>
            <a:ext cx="708581" cy="855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441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539552" y="616260"/>
            <a:ext cx="8496944" cy="5400600"/>
          </a:xfrm>
        </p:spPr>
        <p:txBody>
          <a:bodyPr>
            <a:noAutofit/>
          </a:bodyPr>
          <a:lstStyle/>
          <a:p>
            <a:endParaRPr lang="lt-LT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cxnSp>
        <p:nvCxnSpPr>
          <p:cNvPr id="5" name="Tiesioji jungtis 4"/>
          <p:cNvCxnSpPr/>
          <p:nvPr/>
        </p:nvCxnSpPr>
        <p:spPr>
          <a:xfrm>
            <a:off x="539552" y="116632"/>
            <a:ext cx="0" cy="655272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43" y="188640"/>
            <a:ext cx="708581" cy="855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Lentelė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464989"/>
              </p:ext>
            </p:extLst>
          </p:nvPr>
        </p:nvGraphicFramePr>
        <p:xfrm>
          <a:off x="971600" y="1196752"/>
          <a:ext cx="7633639" cy="5246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3168352"/>
                <a:gridCol w="2377055"/>
              </a:tblGrid>
              <a:tr h="715760">
                <a:tc>
                  <a:txBody>
                    <a:bodyPr/>
                    <a:lstStyle/>
                    <a:p>
                      <a:r>
                        <a:rPr lang="lt-LT" dirty="0" smtClean="0"/>
                        <a:t>Įstaigos pavadinimas</a:t>
                      </a:r>
                      <a:endParaRPr lang="lt-L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Įstaigų ir skyrių </a:t>
                      </a:r>
                    </a:p>
                    <a:p>
                      <a:r>
                        <a:rPr lang="lt-LT" dirty="0" smtClean="0"/>
                        <a:t>skaičius 2019</a:t>
                      </a:r>
                      <a:r>
                        <a:rPr lang="lt-LT" baseline="0" dirty="0" smtClean="0"/>
                        <a:t> m. </a:t>
                      </a:r>
                      <a:endParaRPr lang="lt-L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Įstaigų ir skyrių skaičius 2022 m. </a:t>
                      </a:r>
                      <a:endParaRPr lang="lt-LT" dirty="0"/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lt-LT" dirty="0" smtClean="0"/>
                        <a:t>Žemaičių Kalvarijos kultūros centras </a:t>
                      </a:r>
                      <a:endParaRPr lang="lt-L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u="sng" dirty="0" smtClean="0"/>
                        <a:t>1 centras + 3 skyriai</a:t>
                      </a:r>
                    </a:p>
                    <a:p>
                      <a:r>
                        <a:rPr lang="lt-LT" i="1" dirty="0" smtClean="0"/>
                        <a:t>(Platelių,</a:t>
                      </a:r>
                      <a:r>
                        <a:rPr lang="lt-LT" i="1" baseline="0" dirty="0" smtClean="0"/>
                        <a:t> Alsėdžių, </a:t>
                      </a:r>
                      <a:r>
                        <a:rPr lang="lt-LT" i="1" baseline="0" dirty="0" err="1" smtClean="0"/>
                        <a:t>Gintališkės</a:t>
                      </a:r>
                      <a:r>
                        <a:rPr lang="lt-LT" i="1" baseline="0" dirty="0" smtClean="0"/>
                        <a:t>)</a:t>
                      </a:r>
                      <a:endParaRPr lang="lt-LT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 centras+ 2 </a:t>
                      </a:r>
                      <a:r>
                        <a:rPr lang="fr-FR" dirty="0" err="1" smtClean="0"/>
                        <a:t>filialai</a:t>
                      </a:r>
                      <a:endParaRPr lang="fr-FR" dirty="0" smtClean="0"/>
                    </a:p>
                    <a:p>
                      <a:r>
                        <a:rPr lang="fr-FR" dirty="0" smtClean="0"/>
                        <a:t>( Platelių, </a:t>
                      </a:r>
                      <a:r>
                        <a:rPr lang="fr-FR" dirty="0" err="1" smtClean="0"/>
                        <a:t>Alsėdžių</a:t>
                      </a:r>
                      <a:r>
                        <a:rPr lang="fr-FR" dirty="0" smtClean="0"/>
                        <a:t>) </a:t>
                      </a:r>
                    </a:p>
                    <a:p>
                      <a:endParaRPr lang="lt-LT" dirty="0"/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lt-LT" dirty="0" err="1" smtClean="0"/>
                        <a:t>Šateikių</a:t>
                      </a:r>
                      <a:r>
                        <a:rPr lang="lt-LT" dirty="0" smtClean="0"/>
                        <a:t> kultūros centras</a:t>
                      </a:r>
                      <a:endParaRPr lang="lt-L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u="sng" dirty="0" smtClean="0"/>
                        <a:t>1 centras + 2 skyriai</a:t>
                      </a:r>
                    </a:p>
                    <a:p>
                      <a:r>
                        <a:rPr lang="lt-LT" i="1" dirty="0" smtClean="0"/>
                        <a:t>(</a:t>
                      </a:r>
                      <a:r>
                        <a:rPr lang="lt-LT" i="1" dirty="0" err="1" smtClean="0"/>
                        <a:t>Narvaišių</a:t>
                      </a:r>
                      <a:r>
                        <a:rPr lang="lt-LT" i="1" dirty="0" smtClean="0"/>
                        <a:t>, </a:t>
                      </a:r>
                      <a:r>
                        <a:rPr lang="lt-LT" i="1" dirty="0" err="1" smtClean="0"/>
                        <a:t>Aleksandravo</a:t>
                      </a:r>
                      <a:r>
                        <a:rPr lang="lt-LT" i="1" dirty="0" smtClean="0"/>
                        <a:t>) </a:t>
                      </a:r>
                    </a:p>
                    <a:p>
                      <a:endParaRPr lang="lt-L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1 centras</a:t>
                      </a:r>
                      <a:endParaRPr lang="lt-LT" dirty="0"/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lt-LT" dirty="0" smtClean="0"/>
                        <a:t>Kulių kultūros centras</a:t>
                      </a:r>
                      <a:endParaRPr lang="lt-L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u="sng" dirty="0" smtClean="0"/>
                        <a:t>1 centras + 2 skyriai</a:t>
                      </a:r>
                    </a:p>
                    <a:p>
                      <a:r>
                        <a:rPr lang="lt-LT" i="1" dirty="0" smtClean="0"/>
                        <a:t>(</a:t>
                      </a:r>
                      <a:r>
                        <a:rPr lang="lt-LT" i="1" dirty="0" err="1" smtClean="0"/>
                        <a:t>Stalgėnų</a:t>
                      </a:r>
                      <a:r>
                        <a:rPr lang="lt-LT" i="1" dirty="0" smtClean="0"/>
                        <a:t>, Nausodžio) </a:t>
                      </a:r>
                    </a:p>
                    <a:p>
                      <a:endParaRPr lang="lt-L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1 centras</a:t>
                      </a:r>
                      <a:endParaRPr lang="lt-LT" dirty="0"/>
                    </a:p>
                  </a:txBody>
                  <a:tcPr/>
                </a:tc>
              </a:tr>
              <a:tr h="13292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dirty="0" err="1" smtClean="0"/>
                        <a:t>Žlibinų</a:t>
                      </a:r>
                      <a:r>
                        <a:rPr lang="lt-LT" baseline="0" dirty="0" smtClean="0"/>
                        <a:t> kultūros centras</a:t>
                      </a:r>
                      <a:endParaRPr lang="lt-LT" dirty="0" smtClean="0"/>
                    </a:p>
                    <a:p>
                      <a:endParaRPr lang="lt-L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u="sng" dirty="0" smtClean="0"/>
                        <a:t>1 centras + 4</a:t>
                      </a:r>
                      <a:r>
                        <a:rPr lang="lt-LT" u="sng" baseline="0" dirty="0" smtClean="0"/>
                        <a:t> skyriai</a:t>
                      </a:r>
                    </a:p>
                    <a:p>
                      <a:r>
                        <a:rPr lang="lt-LT" i="1" baseline="0" dirty="0" smtClean="0"/>
                        <a:t>(Stanelių, </a:t>
                      </a:r>
                      <a:r>
                        <a:rPr lang="lt-LT" i="1" baseline="0" dirty="0" err="1" smtClean="0"/>
                        <a:t>Grumblių</a:t>
                      </a:r>
                      <a:r>
                        <a:rPr lang="lt-LT" i="1" baseline="0" dirty="0" smtClean="0"/>
                        <a:t>, Glaudžių</a:t>
                      </a:r>
                      <a:r>
                        <a:rPr lang="lt-LT" i="1" baseline="0" smtClean="0"/>
                        <a:t>, Kantaučių)</a:t>
                      </a:r>
                      <a:endParaRPr lang="lt-LT" i="1" dirty="0" smtClean="0"/>
                    </a:p>
                    <a:p>
                      <a:r>
                        <a:rPr lang="lt-LT" i="1" baseline="0" dirty="0" smtClean="0"/>
                        <a:t> </a:t>
                      </a:r>
                      <a:endParaRPr lang="lt-LT" i="1" dirty="0" smtClean="0"/>
                    </a:p>
                    <a:p>
                      <a:endParaRPr lang="lt-L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dirty="0" smtClean="0"/>
                        <a:t>1 centras</a:t>
                      </a:r>
                    </a:p>
                    <a:p>
                      <a:endParaRPr lang="lt-LT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117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105</Words>
  <Application>Microsoft Office PowerPoint</Application>
  <PresentationFormat>Demonstracija ekrane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3</vt:i4>
      </vt:variant>
    </vt:vector>
  </HeadingPairs>
  <TitlesOfParts>
    <vt:vector size="4" baseType="lpstr">
      <vt:lpstr>1_Office tema</vt:lpstr>
      <vt:lpstr>Informacijos  apie kultūros centrų ir skyrių  2020 -2021 metų pertvarkų priemonių planų įvykdymo rezultatus ir  pertvarkos įtaką  Žlibinų, Šateikių, Kulių ir  Žemaičių Kalvarijos centrų skyrių veiklai  pristatymas</vt:lpstr>
      <vt:lpstr>2019 m. lapkričio 14 d. Mero potvarkiu sudaryta darbo grupė  parengti siūlymus dėl Plungės rajono savivaldybės kultūros įstaigų tinklo optimizavimo.     2020 m. gruodžio 22 d. buvo patvirtintas pertvarkos priemonių planas</vt:lpstr>
      <vt:lpstr>PowerPoint pristatymas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Informacijos  apie kultūros centrų ir skyrių  2020 -2021 metų pertvarkų priemonių planų įvykdymo rezultatus ir  pertvarkos įtaką  Žlibinų, Šateikių, Kulių ir  Žemaičių Kalvarijos centrų skyrių veiklai  pristatymas</dc:title>
  <dc:creator>Ingrida Uznevičiutė</dc:creator>
  <cp:lastModifiedBy>Ingrida Uznevičiutė</cp:lastModifiedBy>
  <cp:revision>11</cp:revision>
  <dcterms:created xsi:type="dcterms:W3CDTF">2022-10-04T05:56:37Z</dcterms:created>
  <dcterms:modified xsi:type="dcterms:W3CDTF">2022-10-26T13:40:01Z</dcterms:modified>
</cp:coreProperties>
</file>