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6" r:id="rId3"/>
    <p:sldId id="257" r:id="rId4"/>
    <p:sldId id="258" r:id="rId5"/>
    <p:sldId id="259" r:id="rId6"/>
    <p:sldId id="260" r:id="rId7"/>
    <p:sldId id="261" r:id="rId8"/>
  </p:sldIdLst>
  <p:sldSz cx="12192000" cy="6858000"/>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1" autoAdjust="0"/>
    <p:restoredTop sz="94660"/>
  </p:normalViewPr>
  <p:slideViewPr>
    <p:cSldViewPr snapToGrid="0">
      <p:cViewPr varScale="1">
        <p:scale>
          <a:sx n="43" d="100"/>
          <a:sy n="43" d="100"/>
        </p:scale>
        <p:origin x="48" y="15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Pavadinimas 1"/>
          <p:cNvSpPr>
            <a:spLocks noGrp="1"/>
          </p:cNvSpPr>
          <p:nvPr>
            <p:ph type="ctrTitle"/>
          </p:nvPr>
        </p:nvSpPr>
        <p:spPr>
          <a:xfrm>
            <a:off x="1524000" y="1122363"/>
            <a:ext cx="9144000" cy="2387600"/>
          </a:xfrm>
        </p:spPr>
        <p:txBody>
          <a:bodyPr anchor="b"/>
          <a:lstStyle>
            <a:lvl1pPr algn="ctr">
              <a:defRPr sz="6000"/>
            </a:lvl1pPr>
          </a:lstStyle>
          <a:p>
            <a:r>
              <a:rPr lang="lt-LT" smtClean="0"/>
              <a:t>Spustelėję redag. ruoš. pavad. stilių</a:t>
            </a:r>
            <a:endParaRPr lang="lt-LT"/>
          </a:p>
        </p:txBody>
      </p:sp>
      <p:sp>
        <p:nvSpPr>
          <p:cNvPr id="3" name="Antrinis pavadinima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smtClean="0"/>
              <a:t>Spustelėkite norėdami redaguoti šablono paantraštės stilių</a:t>
            </a:r>
            <a:endParaRPr lang="lt-LT"/>
          </a:p>
        </p:txBody>
      </p:sp>
      <p:sp>
        <p:nvSpPr>
          <p:cNvPr id="4" name="Datos vietos rezervavimo ženklas 3"/>
          <p:cNvSpPr>
            <a:spLocks noGrp="1"/>
          </p:cNvSpPr>
          <p:nvPr>
            <p:ph type="dt" sz="half" idx="10"/>
          </p:nvPr>
        </p:nvSpPr>
        <p:spPr/>
        <p:txBody>
          <a:bodyPr/>
          <a:lstStyle/>
          <a:p>
            <a:fld id="{6AC2E164-EE64-4CFE-8007-0B386D4F0A96}" type="datetimeFigureOut">
              <a:rPr lang="lt-LT" smtClean="0"/>
              <a:t>2022-09-05</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F31A82D-F2E1-4E13-A93D-560FFAE7D449}" type="slidenum">
              <a:rPr lang="lt-LT" smtClean="0"/>
              <a:t>‹#›</a:t>
            </a:fld>
            <a:endParaRPr lang="lt-LT"/>
          </a:p>
        </p:txBody>
      </p:sp>
    </p:spTree>
    <p:extLst>
      <p:ext uri="{BB962C8B-B14F-4D97-AF65-F5344CB8AC3E}">
        <p14:creationId xmlns:p14="http://schemas.microsoft.com/office/powerpoint/2010/main" val="1545366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p:txBody>
          <a:bodyPr vert="eaVert"/>
          <a:lstStyle/>
          <a:p>
            <a:pPr lvl="0"/>
            <a:r>
              <a:rPr lang="lt-LT" smtClean="0"/>
              <a:t>Redaguoti šablono teksto stilius</a:t>
            </a:r>
          </a:p>
          <a:p>
            <a:pPr lvl="1"/>
            <a:r>
              <a:rPr lang="lt-LT" smtClean="0"/>
              <a:t>Antras lygis</a:t>
            </a:r>
          </a:p>
          <a:p>
            <a:pPr lvl="2"/>
            <a:r>
              <a:rPr lang="lt-LT" smtClean="0"/>
              <a:t>Trečias lygis</a:t>
            </a:r>
          </a:p>
          <a:p>
            <a:pPr lvl="3"/>
            <a:r>
              <a:rPr lang="lt-LT" smtClean="0"/>
              <a:t>Ketvirtas lygis</a:t>
            </a:r>
          </a:p>
          <a:p>
            <a:pPr lvl="4"/>
            <a:r>
              <a:rPr lang="lt-LT" smtClean="0"/>
              <a:t>Penktas lygis</a:t>
            </a:r>
            <a:endParaRPr lang="lt-LT"/>
          </a:p>
        </p:txBody>
      </p:sp>
      <p:sp>
        <p:nvSpPr>
          <p:cNvPr id="4" name="Datos vietos rezervavimo ženklas 3"/>
          <p:cNvSpPr>
            <a:spLocks noGrp="1"/>
          </p:cNvSpPr>
          <p:nvPr>
            <p:ph type="dt" sz="half" idx="10"/>
          </p:nvPr>
        </p:nvSpPr>
        <p:spPr/>
        <p:txBody>
          <a:bodyPr/>
          <a:lstStyle/>
          <a:p>
            <a:fld id="{6AC2E164-EE64-4CFE-8007-0B386D4F0A96}" type="datetimeFigureOut">
              <a:rPr lang="lt-LT" smtClean="0"/>
              <a:t>2022-09-05</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F31A82D-F2E1-4E13-A93D-560FFAE7D449}" type="slidenum">
              <a:rPr lang="lt-LT" smtClean="0"/>
              <a:t>‹#›</a:t>
            </a:fld>
            <a:endParaRPr lang="lt-LT"/>
          </a:p>
        </p:txBody>
      </p:sp>
    </p:spTree>
    <p:extLst>
      <p:ext uri="{BB962C8B-B14F-4D97-AF65-F5344CB8AC3E}">
        <p14:creationId xmlns:p14="http://schemas.microsoft.com/office/powerpoint/2010/main" val="18245308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8724900" y="365125"/>
            <a:ext cx="2628900" cy="5811838"/>
          </a:xfrm>
        </p:spPr>
        <p:txBody>
          <a:bodyPr vert="eaVert"/>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a:xfrm>
            <a:off x="838200" y="365125"/>
            <a:ext cx="7734300" cy="5811838"/>
          </a:xfrm>
        </p:spPr>
        <p:txBody>
          <a:bodyPr vert="eaVert"/>
          <a:lstStyle/>
          <a:p>
            <a:pPr lvl="0"/>
            <a:r>
              <a:rPr lang="lt-LT" smtClean="0"/>
              <a:t>Redaguoti šablono teksto stilius</a:t>
            </a:r>
          </a:p>
          <a:p>
            <a:pPr lvl="1"/>
            <a:r>
              <a:rPr lang="lt-LT" smtClean="0"/>
              <a:t>Antras lygis</a:t>
            </a:r>
          </a:p>
          <a:p>
            <a:pPr lvl="2"/>
            <a:r>
              <a:rPr lang="lt-LT" smtClean="0"/>
              <a:t>Trečias lygis</a:t>
            </a:r>
          </a:p>
          <a:p>
            <a:pPr lvl="3"/>
            <a:r>
              <a:rPr lang="lt-LT" smtClean="0"/>
              <a:t>Ketvirtas lygis</a:t>
            </a:r>
          </a:p>
          <a:p>
            <a:pPr lvl="4"/>
            <a:r>
              <a:rPr lang="lt-LT" smtClean="0"/>
              <a:t>Penktas lygis</a:t>
            </a:r>
            <a:endParaRPr lang="lt-LT"/>
          </a:p>
        </p:txBody>
      </p:sp>
      <p:sp>
        <p:nvSpPr>
          <p:cNvPr id="4" name="Datos vietos rezervavimo ženklas 3"/>
          <p:cNvSpPr>
            <a:spLocks noGrp="1"/>
          </p:cNvSpPr>
          <p:nvPr>
            <p:ph type="dt" sz="half" idx="10"/>
          </p:nvPr>
        </p:nvSpPr>
        <p:spPr/>
        <p:txBody>
          <a:bodyPr/>
          <a:lstStyle/>
          <a:p>
            <a:fld id="{6AC2E164-EE64-4CFE-8007-0B386D4F0A96}" type="datetimeFigureOut">
              <a:rPr lang="lt-LT" smtClean="0"/>
              <a:t>2022-09-05</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F31A82D-F2E1-4E13-A93D-560FFAE7D449}" type="slidenum">
              <a:rPr lang="lt-LT" smtClean="0"/>
              <a:t>‹#›</a:t>
            </a:fld>
            <a:endParaRPr lang="lt-LT"/>
          </a:p>
        </p:txBody>
      </p:sp>
    </p:spTree>
    <p:extLst>
      <p:ext uri="{BB962C8B-B14F-4D97-AF65-F5344CB8AC3E}">
        <p14:creationId xmlns:p14="http://schemas.microsoft.com/office/powerpoint/2010/main" val="744772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idx="1"/>
          </p:nvPr>
        </p:nvSpPr>
        <p:spPr/>
        <p:txBody>
          <a:bodyPr/>
          <a:lstStyle/>
          <a:p>
            <a:pPr lvl="0"/>
            <a:r>
              <a:rPr lang="lt-LT" smtClean="0"/>
              <a:t>Redaguoti šablono teksto stilius</a:t>
            </a:r>
          </a:p>
          <a:p>
            <a:pPr lvl="1"/>
            <a:r>
              <a:rPr lang="lt-LT" smtClean="0"/>
              <a:t>Antras lygis</a:t>
            </a:r>
          </a:p>
          <a:p>
            <a:pPr lvl="2"/>
            <a:r>
              <a:rPr lang="lt-LT" smtClean="0"/>
              <a:t>Trečias lygis</a:t>
            </a:r>
          </a:p>
          <a:p>
            <a:pPr lvl="3"/>
            <a:r>
              <a:rPr lang="lt-LT" smtClean="0"/>
              <a:t>Ketvirtas lygis</a:t>
            </a:r>
          </a:p>
          <a:p>
            <a:pPr lvl="4"/>
            <a:r>
              <a:rPr lang="lt-LT" smtClean="0"/>
              <a:t>Penktas lygis</a:t>
            </a:r>
            <a:endParaRPr lang="lt-LT"/>
          </a:p>
        </p:txBody>
      </p:sp>
      <p:sp>
        <p:nvSpPr>
          <p:cNvPr id="4" name="Datos vietos rezervavimo ženklas 3"/>
          <p:cNvSpPr>
            <a:spLocks noGrp="1"/>
          </p:cNvSpPr>
          <p:nvPr>
            <p:ph type="dt" sz="half" idx="10"/>
          </p:nvPr>
        </p:nvSpPr>
        <p:spPr/>
        <p:txBody>
          <a:bodyPr/>
          <a:lstStyle/>
          <a:p>
            <a:fld id="{6AC2E164-EE64-4CFE-8007-0B386D4F0A96}" type="datetimeFigureOut">
              <a:rPr lang="lt-LT" smtClean="0"/>
              <a:t>2022-09-05</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F31A82D-F2E1-4E13-A93D-560FFAE7D449}" type="slidenum">
              <a:rPr lang="lt-LT" smtClean="0"/>
              <a:t>‹#›</a:t>
            </a:fld>
            <a:endParaRPr lang="lt-LT"/>
          </a:p>
        </p:txBody>
      </p:sp>
    </p:spTree>
    <p:extLst>
      <p:ext uri="{BB962C8B-B14F-4D97-AF65-F5344CB8AC3E}">
        <p14:creationId xmlns:p14="http://schemas.microsoft.com/office/powerpoint/2010/main" val="2124678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31850" y="1709738"/>
            <a:ext cx="10515600" cy="2852737"/>
          </a:xfrm>
        </p:spPr>
        <p:txBody>
          <a:bodyPr anchor="b"/>
          <a:lstStyle>
            <a:lvl1pPr>
              <a:defRPr sz="6000"/>
            </a:lvl1p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lt-LT" smtClean="0"/>
              <a:t>Redaguoti šablono teksto stilius</a:t>
            </a:r>
          </a:p>
        </p:txBody>
      </p:sp>
      <p:sp>
        <p:nvSpPr>
          <p:cNvPr id="4" name="Datos vietos rezervavimo ženklas 3"/>
          <p:cNvSpPr>
            <a:spLocks noGrp="1"/>
          </p:cNvSpPr>
          <p:nvPr>
            <p:ph type="dt" sz="half" idx="10"/>
          </p:nvPr>
        </p:nvSpPr>
        <p:spPr/>
        <p:txBody>
          <a:bodyPr/>
          <a:lstStyle/>
          <a:p>
            <a:fld id="{6AC2E164-EE64-4CFE-8007-0B386D4F0A96}" type="datetimeFigureOut">
              <a:rPr lang="lt-LT" smtClean="0"/>
              <a:t>2022-09-05</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F31A82D-F2E1-4E13-A93D-560FFAE7D449}" type="slidenum">
              <a:rPr lang="lt-LT" smtClean="0"/>
              <a:t>‹#›</a:t>
            </a:fld>
            <a:endParaRPr lang="lt-LT"/>
          </a:p>
        </p:txBody>
      </p:sp>
    </p:spTree>
    <p:extLst>
      <p:ext uri="{BB962C8B-B14F-4D97-AF65-F5344CB8AC3E}">
        <p14:creationId xmlns:p14="http://schemas.microsoft.com/office/powerpoint/2010/main" val="411653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sz="half" idx="1"/>
          </p:nvPr>
        </p:nvSpPr>
        <p:spPr>
          <a:xfrm>
            <a:off x="838200" y="1825625"/>
            <a:ext cx="5181600" cy="4351338"/>
          </a:xfrm>
        </p:spPr>
        <p:txBody>
          <a:bodyPr/>
          <a:lstStyle/>
          <a:p>
            <a:pPr lvl="0"/>
            <a:r>
              <a:rPr lang="lt-LT" smtClean="0"/>
              <a:t>Redaguoti šablono teksto stilius</a:t>
            </a:r>
          </a:p>
          <a:p>
            <a:pPr lvl="1"/>
            <a:r>
              <a:rPr lang="lt-LT" smtClean="0"/>
              <a:t>Antras lygis</a:t>
            </a:r>
          </a:p>
          <a:p>
            <a:pPr lvl="2"/>
            <a:r>
              <a:rPr lang="lt-LT" smtClean="0"/>
              <a:t>Trečias lygis</a:t>
            </a:r>
          </a:p>
          <a:p>
            <a:pPr lvl="3"/>
            <a:r>
              <a:rPr lang="lt-LT" smtClean="0"/>
              <a:t>Ketvirtas lygis</a:t>
            </a:r>
          </a:p>
          <a:p>
            <a:pPr lvl="4"/>
            <a:r>
              <a:rPr lang="lt-LT" smtClean="0"/>
              <a:t>Penktas lygis</a:t>
            </a:r>
            <a:endParaRPr lang="lt-LT"/>
          </a:p>
        </p:txBody>
      </p:sp>
      <p:sp>
        <p:nvSpPr>
          <p:cNvPr id="4" name="Turinio vietos rezervavimo ženklas 3"/>
          <p:cNvSpPr>
            <a:spLocks noGrp="1"/>
          </p:cNvSpPr>
          <p:nvPr>
            <p:ph sz="half" idx="2"/>
          </p:nvPr>
        </p:nvSpPr>
        <p:spPr>
          <a:xfrm>
            <a:off x="6172200" y="1825625"/>
            <a:ext cx="5181600" cy="4351338"/>
          </a:xfrm>
        </p:spPr>
        <p:txBody>
          <a:bodyPr/>
          <a:lstStyle/>
          <a:p>
            <a:pPr lvl="0"/>
            <a:r>
              <a:rPr lang="lt-LT" smtClean="0"/>
              <a:t>Redaguoti šablono teksto stilius</a:t>
            </a:r>
          </a:p>
          <a:p>
            <a:pPr lvl="1"/>
            <a:r>
              <a:rPr lang="lt-LT" smtClean="0"/>
              <a:t>Antras lygis</a:t>
            </a:r>
          </a:p>
          <a:p>
            <a:pPr lvl="2"/>
            <a:r>
              <a:rPr lang="lt-LT" smtClean="0"/>
              <a:t>Trečias lygis</a:t>
            </a:r>
          </a:p>
          <a:p>
            <a:pPr lvl="3"/>
            <a:r>
              <a:rPr lang="lt-LT" smtClean="0"/>
              <a:t>Ketvirtas lygis</a:t>
            </a:r>
          </a:p>
          <a:p>
            <a:pPr lvl="4"/>
            <a:r>
              <a:rPr lang="lt-LT" smtClean="0"/>
              <a:t>Penktas lygis</a:t>
            </a:r>
            <a:endParaRPr lang="lt-LT"/>
          </a:p>
        </p:txBody>
      </p:sp>
      <p:sp>
        <p:nvSpPr>
          <p:cNvPr id="5" name="Datos vietos rezervavimo ženklas 4"/>
          <p:cNvSpPr>
            <a:spLocks noGrp="1"/>
          </p:cNvSpPr>
          <p:nvPr>
            <p:ph type="dt" sz="half" idx="10"/>
          </p:nvPr>
        </p:nvSpPr>
        <p:spPr/>
        <p:txBody>
          <a:bodyPr/>
          <a:lstStyle/>
          <a:p>
            <a:fld id="{6AC2E164-EE64-4CFE-8007-0B386D4F0A96}" type="datetimeFigureOut">
              <a:rPr lang="lt-LT" smtClean="0"/>
              <a:t>2022-09-05</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2F31A82D-F2E1-4E13-A93D-560FFAE7D449}" type="slidenum">
              <a:rPr lang="lt-LT" smtClean="0"/>
              <a:t>‹#›</a:t>
            </a:fld>
            <a:endParaRPr lang="lt-LT"/>
          </a:p>
        </p:txBody>
      </p:sp>
    </p:spTree>
    <p:extLst>
      <p:ext uri="{BB962C8B-B14F-4D97-AF65-F5344CB8AC3E}">
        <p14:creationId xmlns:p14="http://schemas.microsoft.com/office/powerpoint/2010/main" val="3312219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Pavadinimas 1"/>
          <p:cNvSpPr>
            <a:spLocks noGrp="1"/>
          </p:cNvSpPr>
          <p:nvPr>
            <p:ph type="title"/>
          </p:nvPr>
        </p:nvSpPr>
        <p:spPr>
          <a:xfrm>
            <a:off x="839788" y="365125"/>
            <a:ext cx="10515600" cy="1325563"/>
          </a:xfrm>
        </p:spPr>
        <p:txBody>
          <a:body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Redaguoti šablono teksto stilius</a:t>
            </a:r>
          </a:p>
        </p:txBody>
      </p:sp>
      <p:sp>
        <p:nvSpPr>
          <p:cNvPr id="4" name="Turinio vietos rezervavimo ženklas 3"/>
          <p:cNvSpPr>
            <a:spLocks noGrp="1"/>
          </p:cNvSpPr>
          <p:nvPr>
            <p:ph sz="half" idx="2"/>
          </p:nvPr>
        </p:nvSpPr>
        <p:spPr>
          <a:xfrm>
            <a:off x="839788" y="2505075"/>
            <a:ext cx="5157787" cy="3684588"/>
          </a:xfrm>
        </p:spPr>
        <p:txBody>
          <a:bodyPr/>
          <a:lstStyle/>
          <a:p>
            <a:pPr lvl="0"/>
            <a:r>
              <a:rPr lang="lt-LT" smtClean="0"/>
              <a:t>Redaguoti šablono teksto stilius</a:t>
            </a:r>
          </a:p>
          <a:p>
            <a:pPr lvl="1"/>
            <a:r>
              <a:rPr lang="lt-LT" smtClean="0"/>
              <a:t>Antras lygis</a:t>
            </a:r>
          </a:p>
          <a:p>
            <a:pPr lvl="2"/>
            <a:r>
              <a:rPr lang="lt-LT" smtClean="0"/>
              <a:t>Trečias lygis</a:t>
            </a:r>
          </a:p>
          <a:p>
            <a:pPr lvl="3"/>
            <a:r>
              <a:rPr lang="lt-LT" smtClean="0"/>
              <a:t>Ketvirtas lygis</a:t>
            </a:r>
          </a:p>
          <a:p>
            <a:pPr lvl="4"/>
            <a:r>
              <a:rPr lang="lt-LT" smtClean="0"/>
              <a:t>Penktas lygis</a:t>
            </a:r>
            <a:endParaRPr lang="lt-LT"/>
          </a:p>
        </p:txBody>
      </p:sp>
      <p:sp>
        <p:nvSpPr>
          <p:cNvPr id="5" name="Teksto vietos rezervavimo ženklas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Redaguoti šablono teksto stilius</a:t>
            </a:r>
          </a:p>
        </p:txBody>
      </p:sp>
      <p:sp>
        <p:nvSpPr>
          <p:cNvPr id="6" name="Turinio vietos rezervavimo ženklas 5"/>
          <p:cNvSpPr>
            <a:spLocks noGrp="1"/>
          </p:cNvSpPr>
          <p:nvPr>
            <p:ph sz="quarter" idx="4"/>
          </p:nvPr>
        </p:nvSpPr>
        <p:spPr>
          <a:xfrm>
            <a:off x="6172200" y="2505075"/>
            <a:ext cx="5183188" cy="3684588"/>
          </a:xfrm>
        </p:spPr>
        <p:txBody>
          <a:bodyPr/>
          <a:lstStyle/>
          <a:p>
            <a:pPr lvl="0"/>
            <a:r>
              <a:rPr lang="lt-LT" smtClean="0"/>
              <a:t>Redaguoti šablono teksto stilius</a:t>
            </a:r>
          </a:p>
          <a:p>
            <a:pPr lvl="1"/>
            <a:r>
              <a:rPr lang="lt-LT" smtClean="0"/>
              <a:t>Antras lygis</a:t>
            </a:r>
          </a:p>
          <a:p>
            <a:pPr lvl="2"/>
            <a:r>
              <a:rPr lang="lt-LT" smtClean="0"/>
              <a:t>Trečias lygis</a:t>
            </a:r>
          </a:p>
          <a:p>
            <a:pPr lvl="3"/>
            <a:r>
              <a:rPr lang="lt-LT" smtClean="0"/>
              <a:t>Ketvirtas lygis</a:t>
            </a:r>
          </a:p>
          <a:p>
            <a:pPr lvl="4"/>
            <a:r>
              <a:rPr lang="lt-LT" smtClean="0"/>
              <a:t>Penktas lygis</a:t>
            </a:r>
            <a:endParaRPr lang="lt-LT"/>
          </a:p>
        </p:txBody>
      </p:sp>
      <p:sp>
        <p:nvSpPr>
          <p:cNvPr id="7" name="Datos vietos rezervavimo ženklas 6"/>
          <p:cNvSpPr>
            <a:spLocks noGrp="1"/>
          </p:cNvSpPr>
          <p:nvPr>
            <p:ph type="dt" sz="half" idx="10"/>
          </p:nvPr>
        </p:nvSpPr>
        <p:spPr/>
        <p:txBody>
          <a:bodyPr/>
          <a:lstStyle/>
          <a:p>
            <a:fld id="{6AC2E164-EE64-4CFE-8007-0B386D4F0A96}" type="datetimeFigureOut">
              <a:rPr lang="lt-LT" smtClean="0"/>
              <a:t>2022-09-05</a:t>
            </a:fld>
            <a:endParaRPr lang="lt-LT"/>
          </a:p>
        </p:txBody>
      </p:sp>
      <p:sp>
        <p:nvSpPr>
          <p:cNvPr id="8" name="Poraštės vietos rezervavimo ženklas 7"/>
          <p:cNvSpPr>
            <a:spLocks noGrp="1"/>
          </p:cNvSpPr>
          <p:nvPr>
            <p:ph type="ftr" sz="quarter" idx="11"/>
          </p:nvPr>
        </p:nvSpPr>
        <p:spPr/>
        <p:txBody>
          <a:bodyPr/>
          <a:lstStyle/>
          <a:p>
            <a:endParaRPr lang="lt-LT"/>
          </a:p>
        </p:txBody>
      </p:sp>
      <p:sp>
        <p:nvSpPr>
          <p:cNvPr id="9" name="Skaidrės numerio vietos rezervavimo ženklas 8"/>
          <p:cNvSpPr>
            <a:spLocks noGrp="1"/>
          </p:cNvSpPr>
          <p:nvPr>
            <p:ph type="sldNum" sz="quarter" idx="12"/>
          </p:nvPr>
        </p:nvSpPr>
        <p:spPr/>
        <p:txBody>
          <a:bodyPr/>
          <a:lstStyle/>
          <a:p>
            <a:fld id="{2F31A82D-F2E1-4E13-A93D-560FFAE7D449}" type="slidenum">
              <a:rPr lang="lt-LT" smtClean="0"/>
              <a:t>‹#›</a:t>
            </a:fld>
            <a:endParaRPr lang="lt-LT"/>
          </a:p>
        </p:txBody>
      </p:sp>
    </p:spTree>
    <p:extLst>
      <p:ext uri="{BB962C8B-B14F-4D97-AF65-F5344CB8AC3E}">
        <p14:creationId xmlns:p14="http://schemas.microsoft.com/office/powerpoint/2010/main" val="1092698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Datos vietos rezervavimo ženklas 2"/>
          <p:cNvSpPr>
            <a:spLocks noGrp="1"/>
          </p:cNvSpPr>
          <p:nvPr>
            <p:ph type="dt" sz="half" idx="10"/>
          </p:nvPr>
        </p:nvSpPr>
        <p:spPr/>
        <p:txBody>
          <a:bodyPr/>
          <a:lstStyle/>
          <a:p>
            <a:fld id="{6AC2E164-EE64-4CFE-8007-0B386D4F0A96}" type="datetimeFigureOut">
              <a:rPr lang="lt-LT" smtClean="0"/>
              <a:t>2022-09-05</a:t>
            </a:fld>
            <a:endParaRPr lang="lt-LT"/>
          </a:p>
        </p:txBody>
      </p:sp>
      <p:sp>
        <p:nvSpPr>
          <p:cNvPr id="4" name="Poraštės vietos rezervavimo ženklas 3"/>
          <p:cNvSpPr>
            <a:spLocks noGrp="1"/>
          </p:cNvSpPr>
          <p:nvPr>
            <p:ph type="ftr" sz="quarter" idx="11"/>
          </p:nvPr>
        </p:nvSpPr>
        <p:spPr/>
        <p:txBody>
          <a:bodyPr/>
          <a:lstStyle/>
          <a:p>
            <a:endParaRPr lang="lt-LT"/>
          </a:p>
        </p:txBody>
      </p:sp>
      <p:sp>
        <p:nvSpPr>
          <p:cNvPr id="5" name="Skaidrės numerio vietos rezervavimo ženklas 4"/>
          <p:cNvSpPr>
            <a:spLocks noGrp="1"/>
          </p:cNvSpPr>
          <p:nvPr>
            <p:ph type="sldNum" sz="quarter" idx="12"/>
          </p:nvPr>
        </p:nvSpPr>
        <p:spPr/>
        <p:txBody>
          <a:bodyPr/>
          <a:lstStyle/>
          <a:p>
            <a:fld id="{2F31A82D-F2E1-4E13-A93D-560FFAE7D449}" type="slidenum">
              <a:rPr lang="lt-LT" smtClean="0"/>
              <a:t>‹#›</a:t>
            </a:fld>
            <a:endParaRPr lang="lt-LT"/>
          </a:p>
        </p:txBody>
      </p:sp>
    </p:spTree>
    <p:extLst>
      <p:ext uri="{BB962C8B-B14F-4D97-AF65-F5344CB8AC3E}">
        <p14:creationId xmlns:p14="http://schemas.microsoft.com/office/powerpoint/2010/main" val="2268787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1"/>
          <p:cNvSpPr>
            <a:spLocks noGrp="1"/>
          </p:cNvSpPr>
          <p:nvPr>
            <p:ph type="dt" sz="half" idx="10"/>
          </p:nvPr>
        </p:nvSpPr>
        <p:spPr/>
        <p:txBody>
          <a:bodyPr/>
          <a:lstStyle/>
          <a:p>
            <a:fld id="{6AC2E164-EE64-4CFE-8007-0B386D4F0A96}" type="datetimeFigureOut">
              <a:rPr lang="lt-LT" smtClean="0"/>
              <a:t>2022-09-05</a:t>
            </a:fld>
            <a:endParaRPr lang="lt-LT"/>
          </a:p>
        </p:txBody>
      </p:sp>
      <p:sp>
        <p:nvSpPr>
          <p:cNvPr id="3" name="Poraštės vietos rezervavimo ženklas 2"/>
          <p:cNvSpPr>
            <a:spLocks noGrp="1"/>
          </p:cNvSpPr>
          <p:nvPr>
            <p:ph type="ftr" sz="quarter" idx="11"/>
          </p:nvPr>
        </p:nvSpPr>
        <p:spPr/>
        <p:txBody>
          <a:bodyPr/>
          <a:lstStyle/>
          <a:p>
            <a:endParaRPr lang="lt-LT"/>
          </a:p>
        </p:txBody>
      </p:sp>
      <p:sp>
        <p:nvSpPr>
          <p:cNvPr id="4" name="Skaidrės numerio vietos rezervavimo ženklas 3"/>
          <p:cNvSpPr>
            <a:spLocks noGrp="1"/>
          </p:cNvSpPr>
          <p:nvPr>
            <p:ph type="sldNum" sz="quarter" idx="12"/>
          </p:nvPr>
        </p:nvSpPr>
        <p:spPr/>
        <p:txBody>
          <a:bodyPr/>
          <a:lstStyle/>
          <a:p>
            <a:fld id="{2F31A82D-F2E1-4E13-A93D-560FFAE7D449}" type="slidenum">
              <a:rPr lang="lt-LT" smtClean="0"/>
              <a:t>‹#›</a:t>
            </a:fld>
            <a:endParaRPr lang="lt-LT"/>
          </a:p>
        </p:txBody>
      </p:sp>
    </p:spTree>
    <p:extLst>
      <p:ext uri="{BB962C8B-B14F-4D97-AF65-F5344CB8AC3E}">
        <p14:creationId xmlns:p14="http://schemas.microsoft.com/office/powerpoint/2010/main" val="2799155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39788" y="457200"/>
            <a:ext cx="3932237" cy="1600200"/>
          </a:xfrm>
        </p:spPr>
        <p:txBody>
          <a:bodyPr anchor="b"/>
          <a:lstStyle>
            <a:lvl1pPr>
              <a:defRPr sz="3200"/>
            </a:lvl1pPr>
          </a:lstStyle>
          <a:p>
            <a:r>
              <a:rPr lang="lt-LT" smtClean="0"/>
              <a:t>Spustelėję redag. ruoš. pavad. stilių</a:t>
            </a:r>
            <a:endParaRPr lang="lt-LT"/>
          </a:p>
        </p:txBody>
      </p:sp>
      <p:sp>
        <p:nvSpPr>
          <p:cNvPr id="3" name="Turinio vietos rezervavimo ženklas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Redaguoti šablono teksto stilius</a:t>
            </a:r>
          </a:p>
          <a:p>
            <a:pPr lvl="1"/>
            <a:r>
              <a:rPr lang="lt-LT" smtClean="0"/>
              <a:t>Antras lygis</a:t>
            </a:r>
          </a:p>
          <a:p>
            <a:pPr lvl="2"/>
            <a:r>
              <a:rPr lang="lt-LT" smtClean="0"/>
              <a:t>Trečias lygis</a:t>
            </a:r>
          </a:p>
          <a:p>
            <a:pPr lvl="3"/>
            <a:r>
              <a:rPr lang="lt-LT" smtClean="0"/>
              <a:t>Ketvirtas lygis</a:t>
            </a:r>
          </a:p>
          <a:p>
            <a:pPr lvl="4"/>
            <a:r>
              <a:rPr lang="lt-LT" smtClean="0"/>
              <a:t>Penktas lygis</a:t>
            </a:r>
            <a:endParaRPr lang="lt-LT"/>
          </a:p>
        </p:txBody>
      </p:sp>
      <p:sp>
        <p:nvSpPr>
          <p:cNvPr id="4" name="Teksto vietos rezervavimo ženklas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t-LT" smtClean="0"/>
              <a:t>Redaguoti šablono teksto stilius</a:t>
            </a:r>
          </a:p>
        </p:txBody>
      </p:sp>
      <p:sp>
        <p:nvSpPr>
          <p:cNvPr id="5" name="Datos vietos rezervavimo ženklas 4"/>
          <p:cNvSpPr>
            <a:spLocks noGrp="1"/>
          </p:cNvSpPr>
          <p:nvPr>
            <p:ph type="dt" sz="half" idx="10"/>
          </p:nvPr>
        </p:nvSpPr>
        <p:spPr/>
        <p:txBody>
          <a:bodyPr/>
          <a:lstStyle/>
          <a:p>
            <a:fld id="{6AC2E164-EE64-4CFE-8007-0B386D4F0A96}" type="datetimeFigureOut">
              <a:rPr lang="lt-LT" smtClean="0"/>
              <a:t>2022-09-05</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2F31A82D-F2E1-4E13-A93D-560FFAE7D449}" type="slidenum">
              <a:rPr lang="lt-LT" smtClean="0"/>
              <a:t>‹#›</a:t>
            </a:fld>
            <a:endParaRPr lang="lt-LT"/>
          </a:p>
        </p:txBody>
      </p:sp>
    </p:spTree>
    <p:extLst>
      <p:ext uri="{BB962C8B-B14F-4D97-AF65-F5344CB8AC3E}">
        <p14:creationId xmlns:p14="http://schemas.microsoft.com/office/powerpoint/2010/main" val="280480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39788" y="457200"/>
            <a:ext cx="3932237" cy="1600200"/>
          </a:xfrm>
        </p:spPr>
        <p:txBody>
          <a:bodyPr anchor="b"/>
          <a:lstStyle>
            <a:lvl1pPr>
              <a:defRPr sz="3200"/>
            </a:lvl1pPr>
          </a:lstStyle>
          <a:p>
            <a:r>
              <a:rPr lang="lt-LT" smtClean="0"/>
              <a:t>Spustelėję redag. ruoš. pavad. stilių</a:t>
            </a:r>
            <a:endParaRPr lang="lt-LT"/>
          </a:p>
        </p:txBody>
      </p:sp>
      <p:sp>
        <p:nvSpPr>
          <p:cNvPr id="3" name="Paveikslėlio vietos rezervavimo ženklas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ksto vietos rezervavimo ženklas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t-LT" smtClean="0"/>
              <a:t>Redaguoti šablono teksto stilius</a:t>
            </a:r>
          </a:p>
        </p:txBody>
      </p:sp>
      <p:sp>
        <p:nvSpPr>
          <p:cNvPr id="5" name="Datos vietos rezervavimo ženklas 4"/>
          <p:cNvSpPr>
            <a:spLocks noGrp="1"/>
          </p:cNvSpPr>
          <p:nvPr>
            <p:ph type="dt" sz="half" idx="10"/>
          </p:nvPr>
        </p:nvSpPr>
        <p:spPr/>
        <p:txBody>
          <a:bodyPr/>
          <a:lstStyle/>
          <a:p>
            <a:fld id="{6AC2E164-EE64-4CFE-8007-0B386D4F0A96}" type="datetimeFigureOut">
              <a:rPr lang="lt-LT" smtClean="0"/>
              <a:t>2022-09-05</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2F31A82D-F2E1-4E13-A93D-560FFAE7D449}" type="slidenum">
              <a:rPr lang="lt-LT" smtClean="0"/>
              <a:t>‹#›</a:t>
            </a:fld>
            <a:endParaRPr lang="lt-LT"/>
          </a:p>
        </p:txBody>
      </p:sp>
    </p:spTree>
    <p:extLst>
      <p:ext uri="{BB962C8B-B14F-4D97-AF65-F5344CB8AC3E}">
        <p14:creationId xmlns:p14="http://schemas.microsoft.com/office/powerpoint/2010/main" val="3046447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28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Pavadinimo vietos rezervavimo ženkla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lt-LT" smtClean="0"/>
              <a:t>Redaguoti šablono teksto stilius</a:t>
            </a:r>
          </a:p>
          <a:p>
            <a:pPr lvl="1"/>
            <a:r>
              <a:rPr lang="lt-LT" smtClean="0"/>
              <a:t>Antras lygis</a:t>
            </a:r>
          </a:p>
          <a:p>
            <a:pPr lvl="2"/>
            <a:r>
              <a:rPr lang="lt-LT" smtClean="0"/>
              <a:t>Trečias lygis</a:t>
            </a:r>
          </a:p>
          <a:p>
            <a:pPr lvl="3"/>
            <a:r>
              <a:rPr lang="lt-LT" smtClean="0"/>
              <a:t>Ketvirtas lygis</a:t>
            </a:r>
          </a:p>
          <a:p>
            <a:pPr lvl="4"/>
            <a:r>
              <a:rPr lang="lt-LT" smtClean="0"/>
              <a:t>Penktas lygis</a:t>
            </a:r>
            <a:endParaRPr lang="lt-LT"/>
          </a:p>
        </p:txBody>
      </p:sp>
      <p:sp>
        <p:nvSpPr>
          <p:cNvPr id="4" name="Datos vietos rezervavimo ženklas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C2E164-EE64-4CFE-8007-0B386D4F0A96}" type="datetimeFigureOut">
              <a:rPr lang="lt-LT" smtClean="0"/>
              <a:t>2022-09-05</a:t>
            </a:fld>
            <a:endParaRPr lang="lt-LT"/>
          </a:p>
        </p:txBody>
      </p:sp>
      <p:sp>
        <p:nvSpPr>
          <p:cNvPr id="5" name="Poraštės vietos rezervavimo ženklas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kaidrės numerio vietos rezervavimo ženklas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31A82D-F2E1-4E13-A93D-560FFAE7D449}" type="slidenum">
              <a:rPr lang="lt-LT" smtClean="0"/>
              <a:t>‹#›</a:t>
            </a:fld>
            <a:endParaRPr lang="lt-LT"/>
          </a:p>
        </p:txBody>
      </p:sp>
    </p:spTree>
    <p:extLst>
      <p:ext uri="{BB962C8B-B14F-4D97-AF65-F5344CB8AC3E}">
        <p14:creationId xmlns:p14="http://schemas.microsoft.com/office/powerpoint/2010/main" val="16982207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TT Skaidrumo akademij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3755" y="255039"/>
            <a:ext cx="9144000" cy="6305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8974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ctrTitle"/>
          </p:nvPr>
        </p:nvSpPr>
        <p:spPr>
          <a:xfrm>
            <a:off x="1524000" y="110359"/>
            <a:ext cx="9144000" cy="1608082"/>
          </a:xfrm>
        </p:spPr>
        <p:txBody>
          <a:bodyPr>
            <a:normAutofit fontScale="90000"/>
          </a:bodyPr>
          <a:lstStyle/>
          <a:p>
            <a:r>
              <a:rPr lang="lt-LT" b="1" i="1" dirty="0" smtClean="0">
                <a:latin typeface="Times New Roman" panose="02020603050405020304" pitchFamily="18" charset="0"/>
                <a:cs typeface="Times New Roman" panose="02020603050405020304" pitchFamily="18" charset="0"/>
              </a:rPr>
              <a:t/>
            </a:r>
            <a:br>
              <a:rPr lang="lt-LT" b="1" i="1" dirty="0" smtClean="0">
                <a:latin typeface="Times New Roman" panose="02020603050405020304" pitchFamily="18" charset="0"/>
                <a:cs typeface="Times New Roman" panose="02020603050405020304" pitchFamily="18" charset="0"/>
              </a:rPr>
            </a:br>
            <a:r>
              <a:rPr lang="lt-LT" b="1" i="1" dirty="0">
                <a:latin typeface="Times New Roman" panose="02020603050405020304" pitchFamily="18" charset="0"/>
                <a:cs typeface="Times New Roman" panose="02020603050405020304" pitchFamily="18" charset="0"/>
              </a:rPr>
              <a:t/>
            </a:r>
            <a:br>
              <a:rPr lang="lt-LT" b="1" i="1" dirty="0">
                <a:latin typeface="Times New Roman" panose="02020603050405020304" pitchFamily="18" charset="0"/>
                <a:cs typeface="Times New Roman" panose="02020603050405020304" pitchFamily="18" charset="0"/>
              </a:rPr>
            </a:br>
            <a:r>
              <a:rPr lang="lt-LT" b="1" i="1" dirty="0" smtClean="0">
                <a:latin typeface="Times New Roman" panose="02020603050405020304" pitchFamily="18" charset="0"/>
                <a:cs typeface="Times New Roman" panose="02020603050405020304" pitchFamily="18" charset="0"/>
              </a:rPr>
              <a:t/>
            </a:r>
            <a:br>
              <a:rPr lang="lt-LT" b="1" i="1" dirty="0" smtClean="0">
                <a:latin typeface="Times New Roman" panose="02020603050405020304" pitchFamily="18" charset="0"/>
                <a:cs typeface="Times New Roman" panose="02020603050405020304" pitchFamily="18" charset="0"/>
              </a:rPr>
            </a:br>
            <a:r>
              <a:rPr lang="lt-LT" b="1" i="1" dirty="0" smtClean="0">
                <a:latin typeface="Times New Roman" panose="02020603050405020304" pitchFamily="18" charset="0"/>
                <a:cs typeface="Times New Roman" panose="02020603050405020304" pitchFamily="18" charset="0"/>
              </a:rPr>
              <a:t>SKAIDRUMO </a:t>
            </a:r>
            <a:r>
              <a:rPr lang="lt-LT" b="1" i="1" dirty="0">
                <a:latin typeface="Times New Roman" panose="02020603050405020304" pitchFamily="18" charset="0"/>
                <a:cs typeface="Times New Roman" panose="02020603050405020304" pitchFamily="18" charset="0"/>
              </a:rPr>
              <a:t>AKADEMIJA</a:t>
            </a:r>
            <a:r>
              <a:rPr lang="lt-LT" dirty="0"/>
              <a:t/>
            </a:r>
            <a:br>
              <a:rPr lang="lt-LT" dirty="0"/>
            </a:br>
            <a:endParaRPr lang="lt-LT" dirty="0"/>
          </a:p>
        </p:txBody>
      </p:sp>
      <p:sp>
        <p:nvSpPr>
          <p:cNvPr id="3" name="Antrinis pavadinimas 2"/>
          <p:cNvSpPr>
            <a:spLocks noGrp="1"/>
          </p:cNvSpPr>
          <p:nvPr>
            <p:ph type="subTitle" idx="1"/>
          </p:nvPr>
        </p:nvSpPr>
        <p:spPr>
          <a:xfrm>
            <a:off x="441434" y="1355835"/>
            <a:ext cx="11556125" cy="5044966"/>
          </a:xfrm>
        </p:spPr>
        <p:txBody>
          <a:bodyPr/>
          <a:lstStyle/>
          <a:p>
            <a:pPr fontAlgn="base"/>
            <a:endParaRPr lang="lt-LT" dirty="0" smtClean="0"/>
          </a:p>
          <a:p>
            <a:pPr algn="l"/>
            <a:r>
              <a:rPr lang="lt-LT" dirty="0" smtClean="0">
                <a:latin typeface="Times New Roman" panose="02020603050405020304" pitchFamily="18" charset="0"/>
                <a:cs typeface="Times New Roman" panose="02020603050405020304" pitchFamily="18" charset="0"/>
              </a:rPr>
              <a:t>Skaidrumo akademijos</a:t>
            </a:r>
            <a:r>
              <a:rPr lang="lt-LT" b="1" dirty="0" smtClean="0">
                <a:latin typeface="Times New Roman" panose="02020603050405020304" pitchFamily="18" charset="0"/>
                <a:cs typeface="Times New Roman" panose="02020603050405020304" pitchFamily="18" charset="0"/>
              </a:rPr>
              <a:t> iniciatorius</a:t>
            </a:r>
            <a:r>
              <a:rPr lang="lt-LT" dirty="0" smtClean="0">
                <a:latin typeface="Times New Roman" panose="02020603050405020304" pitchFamily="18" charset="0"/>
                <a:cs typeface="Times New Roman" panose="02020603050405020304" pitchFamily="18" charset="0"/>
              </a:rPr>
              <a:t> – </a:t>
            </a:r>
            <a:r>
              <a:rPr lang="lt-LT" b="1" i="1" dirty="0" smtClean="0">
                <a:latin typeface="Times New Roman" panose="02020603050405020304" pitchFamily="18" charset="0"/>
                <a:cs typeface="Times New Roman" panose="02020603050405020304" pitchFamily="18" charset="0"/>
              </a:rPr>
              <a:t>Lietuvos Respublikos Prezidentas.</a:t>
            </a:r>
            <a:endParaRPr lang="lt-LT" dirty="0" smtClean="0">
              <a:latin typeface="Times New Roman" panose="02020603050405020304" pitchFamily="18" charset="0"/>
              <a:cs typeface="Times New Roman" panose="02020603050405020304" pitchFamily="18" charset="0"/>
            </a:endParaRPr>
          </a:p>
          <a:p>
            <a:pPr algn="l"/>
            <a:r>
              <a:rPr lang="lt-LT" dirty="0" smtClean="0">
                <a:latin typeface="Times New Roman" panose="02020603050405020304" pitchFamily="18" charset="0"/>
                <a:cs typeface="Times New Roman" panose="02020603050405020304" pitchFamily="18" charset="0"/>
              </a:rPr>
              <a:t>Skaidrumo akademijos</a:t>
            </a:r>
            <a:r>
              <a:rPr lang="lt-LT" b="1" dirty="0" smtClean="0">
                <a:latin typeface="Times New Roman" panose="02020603050405020304" pitchFamily="18" charset="0"/>
                <a:cs typeface="Times New Roman" panose="02020603050405020304" pitchFamily="18" charset="0"/>
              </a:rPr>
              <a:t> organizatorė</a:t>
            </a:r>
            <a:r>
              <a:rPr lang="lt-LT" dirty="0" smtClean="0">
                <a:latin typeface="Times New Roman" panose="02020603050405020304" pitchFamily="18" charset="0"/>
                <a:cs typeface="Times New Roman" panose="02020603050405020304" pitchFamily="18" charset="0"/>
              </a:rPr>
              <a:t> – </a:t>
            </a:r>
            <a:r>
              <a:rPr lang="lt-LT" b="1" i="1" dirty="0" smtClean="0">
                <a:latin typeface="Times New Roman" panose="02020603050405020304" pitchFamily="18" charset="0"/>
                <a:cs typeface="Times New Roman" panose="02020603050405020304" pitchFamily="18" charset="0"/>
              </a:rPr>
              <a:t>Lietuvos Respublikos specialiųjų tyrimų tarnyba.</a:t>
            </a:r>
            <a:endParaRPr lang="lt-LT" dirty="0" smtClean="0">
              <a:latin typeface="Times New Roman" panose="02020603050405020304" pitchFamily="18" charset="0"/>
              <a:cs typeface="Times New Roman" panose="02020603050405020304" pitchFamily="18" charset="0"/>
            </a:endParaRPr>
          </a:p>
          <a:p>
            <a:pPr fontAlgn="base"/>
            <a:endParaRPr lang="lt-LT" dirty="0" smtClean="0"/>
          </a:p>
          <a:p>
            <a:pPr algn="just" fontAlgn="base">
              <a:lnSpc>
                <a:spcPct val="150000"/>
              </a:lnSpc>
            </a:pPr>
            <a:r>
              <a:rPr lang="lt-LT" dirty="0">
                <a:latin typeface="Times New Roman" panose="02020603050405020304" pitchFamily="18" charset="0"/>
                <a:cs typeface="Times New Roman" panose="02020603050405020304" pitchFamily="18" charset="0"/>
              </a:rPr>
              <a:t>	</a:t>
            </a:r>
            <a:r>
              <a:rPr lang="lt-LT" dirty="0" smtClean="0">
                <a:latin typeface="Times New Roman" panose="02020603050405020304" pitchFamily="18" charset="0"/>
                <a:cs typeface="Times New Roman" panose="02020603050405020304" pitchFamily="18" charset="0"/>
              </a:rPr>
              <a:t>Tai </a:t>
            </a:r>
            <a:r>
              <a:rPr lang="lt-LT" dirty="0">
                <a:latin typeface="Times New Roman" panose="02020603050405020304" pitchFamily="18" charset="0"/>
                <a:cs typeface="Times New Roman" panose="02020603050405020304" pitchFamily="18" charset="0"/>
              </a:rPr>
              <a:t>gerosios antikorupcinės praktikos mainų vieta, kur didžiausią patirtį sukaupę ir aukščiausią kompetenciją turintys skaidrumo standartų ekspertai dalijasi patirtimi ir patarimais, kaip organizacijoje kurti korupcijai atsparią aplinką.</a:t>
            </a:r>
          </a:p>
          <a:p>
            <a:endParaRPr lang="lt-LT" dirty="0"/>
          </a:p>
        </p:txBody>
      </p:sp>
    </p:spTree>
    <p:extLst>
      <p:ext uri="{BB962C8B-B14F-4D97-AF65-F5344CB8AC3E}">
        <p14:creationId xmlns:p14="http://schemas.microsoft.com/office/powerpoint/2010/main" val="10010718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ctrTitle"/>
          </p:nvPr>
        </p:nvSpPr>
        <p:spPr>
          <a:xfrm>
            <a:off x="1541077" y="204952"/>
            <a:ext cx="9132177" cy="1813034"/>
          </a:xfrm>
        </p:spPr>
        <p:txBody>
          <a:bodyPr>
            <a:normAutofit/>
          </a:bodyPr>
          <a:lstStyle/>
          <a:p>
            <a:r>
              <a:rPr lang="lt-LT" sz="5400" b="1" i="1" dirty="0">
                <a:latin typeface="Times New Roman" panose="02020603050405020304" pitchFamily="18" charset="0"/>
                <a:cs typeface="Times New Roman" panose="02020603050405020304" pitchFamily="18" charset="0"/>
              </a:rPr>
              <a:t>PROJEKTO IDĖJA</a:t>
            </a:r>
            <a:r>
              <a:rPr lang="lt-LT" dirty="0"/>
              <a:t/>
            </a:r>
            <a:br>
              <a:rPr lang="lt-LT" dirty="0"/>
            </a:br>
            <a:endParaRPr lang="lt-LT" dirty="0"/>
          </a:p>
        </p:txBody>
      </p:sp>
      <p:sp>
        <p:nvSpPr>
          <p:cNvPr id="3" name="Antrinis pavadinimas 2"/>
          <p:cNvSpPr>
            <a:spLocks noGrp="1"/>
          </p:cNvSpPr>
          <p:nvPr>
            <p:ph type="subTitle" idx="1"/>
          </p:nvPr>
        </p:nvSpPr>
        <p:spPr>
          <a:xfrm>
            <a:off x="252248" y="2144110"/>
            <a:ext cx="11650717" cy="4382814"/>
          </a:xfrm>
        </p:spPr>
        <p:txBody>
          <a:bodyPr/>
          <a:lstStyle/>
          <a:p>
            <a:pPr algn="just"/>
            <a:r>
              <a:rPr lang="lt-LT" b="1" dirty="0" smtClean="0">
                <a:latin typeface="Times New Roman" panose="02020603050405020304" pitchFamily="18" charset="0"/>
                <a:cs typeface="Times New Roman" panose="02020603050405020304" pitchFamily="18" charset="0"/>
              </a:rPr>
              <a:t>	Skaidrumo </a:t>
            </a:r>
            <a:r>
              <a:rPr lang="lt-LT" b="1" dirty="0">
                <a:latin typeface="Times New Roman" panose="02020603050405020304" pitchFamily="18" charset="0"/>
                <a:cs typeface="Times New Roman" panose="02020603050405020304" pitchFamily="18" charset="0"/>
              </a:rPr>
              <a:t>akademija</a:t>
            </a:r>
            <a:r>
              <a:rPr lang="lt-LT" dirty="0">
                <a:latin typeface="Times New Roman" panose="02020603050405020304" pitchFamily="18" charset="0"/>
                <a:cs typeface="Times New Roman" panose="02020603050405020304" pitchFamily="18" charset="0"/>
              </a:rPr>
              <a:t> – projektas, kurio metu valstybės ir savivaldybių įstaigos, valstybės ir savivaldybių įmonės, valstybės ir savivaldybių valdomos įmonės bei privatūs juridiniai asmenys keičiasi gerąja patirtimi kurdami korupcijai atsparią aplinką, o specialiųjų žinių ir kompetencijų turintys asmenys suteikia joms metodinę pagalbą ir padeda įsidiegti atitinkamas priemones, mažinančias korupcijos rizikas ir (ar) didinančias skaidrumą. Skaidrumo akademijos dalyvių dalyvavimo projekte pradžioje ir pabaigoje pamatuojamas jų atsparumas korupcijai ir įvertinama per atitinkamą laikotarpį padaryta pažanga. </a:t>
            </a:r>
          </a:p>
          <a:p>
            <a:pPr algn="just"/>
            <a:r>
              <a:rPr lang="lt-LT" dirty="0">
                <a:latin typeface="Times New Roman" panose="02020603050405020304" pitchFamily="18" charset="0"/>
                <a:cs typeface="Times New Roman" panose="02020603050405020304" pitchFamily="18" charset="0"/>
              </a:rPr>
              <a:t>Projekto įgyvendinimo eigą stebi ir rezultatus įvertina iš įvairių sričių ekspertų sudarytos grupės.</a:t>
            </a:r>
          </a:p>
          <a:p>
            <a:endParaRPr lang="lt-LT" dirty="0"/>
          </a:p>
        </p:txBody>
      </p:sp>
    </p:spTree>
    <p:extLst>
      <p:ext uri="{BB962C8B-B14F-4D97-AF65-F5344CB8AC3E}">
        <p14:creationId xmlns:p14="http://schemas.microsoft.com/office/powerpoint/2010/main" val="2944878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normAutofit fontScale="90000"/>
          </a:bodyPr>
          <a:lstStyle/>
          <a:p>
            <a:pPr algn="ctr"/>
            <a:r>
              <a:rPr lang="lt-LT" sz="6000" b="1" i="1" dirty="0" smtClean="0">
                <a:latin typeface="Times New Roman" panose="02020603050405020304" pitchFamily="18" charset="0"/>
                <a:cs typeface="Times New Roman" panose="02020603050405020304" pitchFamily="18" charset="0"/>
              </a:rPr>
              <a:t>PROJEKTO TIKSLAI</a:t>
            </a:r>
            <a:r>
              <a:rPr lang="lt-LT" dirty="0"/>
              <a:t/>
            </a:r>
            <a:br>
              <a:rPr lang="lt-LT" dirty="0"/>
            </a:br>
            <a:endParaRPr lang="lt-LT" dirty="0"/>
          </a:p>
        </p:txBody>
      </p:sp>
      <p:sp>
        <p:nvSpPr>
          <p:cNvPr id="3" name="Turinio vietos rezervavimo ženklas 2"/>
          <p:cNvSpPr>
            <a:spLocks noGrp="1"/>
          </p:cNvSpPr>
          <p:nvPr>
            <p:ph idx="1"/>
          </p:nvPr>
        </p:nvSpPr>
        <p:spPr>
          <a:xfrm>
            <a:off x="362607" y="1825625"/>
            <a:ext cx="11493062" cy="4685534"/>
          </a:xfrm>
        </p:spPr>
        <p:txBody>
          <a:bodyPr/>
          <a:lstStyle/>
          <a:p>
            <a:pPr lvl="1" algn="just">
              <a:lnSpc>
                <a:spcPct val="150000"/>
              </a:lnSpc>
            </a:pPr>
            <a:r>
              <a:rPr lang="lt-LT" dirty="0">
                <a:latin typeface="Times New Roman" panose="02020603050405020304" pitchFamily="18" charset="0"/>
                <a:cs typeface="Times New Roman" panose="02020603050405020304" pitchFamily="18" charset="0"/>
              </a:rPr>
              <a:t>Įtraukti daugiau subjektų į antikorupcinės aplinkos kūrimą bei parodyti jos naudą.</a:t>
            </a:r>
          </a:p>
          <a:p>
            <a:pPr lvl="1" algn="just">
              <a:lnSpc>
                <a:spcPct val="150000"/>
              </a:lnSpc>
            </a:pPr>
            <a:r>
              <a:rPr lang="lt-LT" dirty="0">
                <a:latin typeface="Times New Roman" panose="02020603050405020304" pitchFamily="18" charset="0"/>
                <a:cs typeface="Times New Roman" panose="02020603050405020304" pitchFamily="18" charset="0"/>
              </a:rPr>
              <a:t>Dalyvaujančiose organizacijose įdiegti korupcijai atsparios aplinkos kūrimo ir skaidrumą didinančias priemones, kurios veiktų ne tik organizacijų dalyvavimo projekte laikotarpiu, bet ir šiam pasibaigus.</a:t>
            </a:r>
          </a:p>
          <a:p>
            <a:pPr lvl="1" algn="just">
              <a:lnSpc>
                <a:spcPct val="150000"/>
              </a:lnSpc>
            </a:pPr>
            <a:r>
              <a:rPr lang="lt-LT" dirty="0">
                <a:latin typeface="Times New Roman" panose="02020603050405020304" pitchFamily="18" charset="0"/>
                <a:cs typeface="Times New Roman" panose="02020603050405020304" pitchFamily="18" charset="0"/>
              </a:rPr>
              <a:t>Projekto metu teikti Skaidrumo akademijos dalyviams nuolatinę metodinę pagalbą dėl korupcijai atsparios aplinkos kūrimo, priemonių įdiegimo ir jų įgyvendinimo.</a:t>
            </a:r>
          </a:p>
          <a:p>
            <a:pPr lvl="1" algn="just">
              <a:lnSpc>
                <a:spcPct val="150000"/>
              </a:lnSpc>
            </a:pPr>
            <a:r>
              <a:rPr lang="lt-LT" dirty="0">
                <a:latin typeface="Times New Roman" panose="02020603050405020304" pitchFamily="18" charset="0"/>
                <a:cs typeface="Times New Roman" panose="02020603050405020304" pitchFamily="18" charset="0"/>
              </a:rPr>
              <a:t>Sutelkti korupcijos prevencijos specialistus, skatinti jų tarpusavio bendradarbiavimą.</a:t>
            </a:r>
          </a:p>
          <a:p>
            <a:endParaRPr lang="lt-LT" dirty="0"/>
          </a:p>
        </p:txBody>
      </p:sp>
    </p:spTree>
    <p:extLst>
      <p:ext uri="{BB962C8B-B14F-4D97-AF65-F5344CB8AC3E}">
        <p14:creationId xmlns:p14="http://schemas.microsoft.com/office/powerpoint/2010/main" val="2092147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268013" y="365125"/>
            <a:ext cx="11666483" cy="1325563"/>
          </a:xfrm>
        </p:spPr>
        <p:txBody>
          <a:bodyPr>
            <a:normAutofit/>
          </a:bodyPr>
          <a:lstStyle/>
          <a:p>
            <a:pPr algn="ctr"/>
            <a:r>
              <a:rPr lang="lt-LT" sz="5400" b="1" i="1" dirty="0" smtClean="0">
                <a:latin typeface="Times New Roman" panose="02020603050405020304" pitchFamily="18" charset="0"/>
                <a:cs typeface="Times New Roman" panose="02020603050405020304" pitchFamily="18" charset="0"/>
              </a:rPr>
              <a:t>LAUKIAMI PROJEKTO REZULTATAI</a:t>
            </a:r>
            <a:endParaRPr lang="lt-LT" sz="5400" i="1" dirty="0">
              <a:latin typeface="Times New Roman" panose="02020603050405020304" pitchFamily="18" charset="0"/>
              <a:cs typeface="Times New Roman" panose="02020603050405020304" pitchFamily="18" charset="0"/>
            </a:endParaRPr>
          </a:p>
        </p:txBody>
      </p:sp>
      <p:sp>
        <p:nvSpPr>
          <p:cNvPr id="3" name="Turinio vietos rezervavimo ženklas 2"/>
          <p:cNvSpPr>
            <a:spLocks noGrp="1"/>
          </p:cNvSpPr>
          <p:nvPr>
            <p:ph idx="1"/>
          </p:nvPr>
        </p:nvSpPr>
        <p:spPr>
          <a:xfrm>
            <a:off x="268013" y="2286000"/>
            <a:ext cx="11666483" cy="4319751"/>
          </a:xfrm>
        </p:spPr>
        <p:txBody>
          <a:bodyPr/>
          <a:lstStyle/>
          <a:p>
            <a:pPr lvl="1" algn="just">
              <a:lnSpc>
                <a:spcPct val="150000"/>
              </a:lnSpc>
            </a:pPr>
            <a:r>
              <a:rPr lang="lt-LT" dirty="0">
                <a:latin typeface="Times New Roman" panose="02020603050405020304" pitchFamily="18" charset="0"/>
                <a:cs typeface="Times New Roman" panose="02020603050405020304" pitchFamily="18" charset="0"/>
              </a:rPr>
              <a:t>Sustiprintas dalyvaujančių organizacijų atsparumas korupcijai – įdiegti pagrindiniai antikorupcinės aplinkos kūrimo ir skaidrumo elementai.</a:t>
            </a:r>
          </a:p>
          <a:p>
            <a:pPr lvl="1" algn="just">
              <a:lnSpc>
                <a:spcPct val="150000"/>
              </a:lnSpc>
            </a:pPr>
            <a:r>
              <a:rPr lang="lt-LT" dirty="0">
                <a:latin typeface="Times New Roman" panose="02020603050405020304" pitchFamily="18" charset="0"/>
                <a:cs typeface="Times New Roman" panose="02020603050405020304" pitchFamily="18" charset="0"/>
              </a:rPr>
              <a:t>Padidintas dalyvaujančių organizacijų darbuotojų antikorupcinis sąmoningumas, patobulinta už korupcijos prevenciją atsakingų asmenų kompetencija.</a:t>
            </a:r>
          </a:p>
          <a:p>
            <a:endParaRPr lang="lt-LT" dirty="0"/>
          </a:p>
        </p:txBody>
      </p:sp>
    </p:spTree>
    <p:extLst>
      <p:ext uri="{BB962C8B-B14F-4D97-AF65-F5344CB8AC3E}">
        <p14:creationId xmlns:p14="http://schemas.microsoft.com/office/powerpoint/2010/main" val="8447901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189185" y="365125"/>
            <a:ext cx="11729545" cy="1460500"/>
          </a:xfrm>
        </p:spPr>
        <p:txBody>
          <a:bodyPr>
            <a:noAutofit/>
          </a:bodyPr>
          <a:lstStyle/>
          <a:p>
            <a:pPr algn="ctr"/>
            <a:r>
              <a:rPr lang="lt-LT" sz="5400" b="1" i="1" dirty="0" smtClean="0">
                <a:latin typeface="Times New Roman" panose="02020603050405020304" pitchFamily="18" charset="0"/>
                <a:cs typeface="Times New Roman" panose="02020603050405020304" pitchFamily="18" charset="0"/>
              </a:rPr>
              <a:t>PROJEKTO NARIAI YRA SAVO NORU ĮSITRAUKUSIOS</a:t>
            </a:r>
            <a:endParaRPr lang="lt-LT" sz="5400" i="1" dirty="0">
              <a:latin typeface="Times New Roman" panose="02020603050405020304" pitchFamily="18" charset="0"/>
              <a:cs typeface="Times New Roman" panose="02020603050405020304" pitchFamily="18" charset="0"/>
            </a:endParaRPr>
          </a:p>
        </p:txBody>
      </p:sp>
      <p:sp>
        <p:nvSpPr>
          <p:cNvPr id="3" name="Turinio vietos rezervavimo ženklas 2"/>
          <p:cNvSpPr>
            <a:spLocks noGrp="1"/>
          </p:cNvSpPr>
          <p:nvPr>
            <p:ph idx="1"/>
          </p:nvPr>
        </p:nvSpPr>
        <p:spPr>
          <a:xfrm>
            <a:off x="386253" y="2661140"/>
            <a:ext cx="11335407" cy="2935617"/>
          </a:xfrm>
        </p:spPr>
        <p:txBody>
          <a:bodyPr/>
          <a:lstStyle/>
          <a:p>
            <a:pPr lvl="1" algn="just">
              <a:lnSpc>
                <a:spcPct val="150000"/>
              </a:lnSpc>
            </a:pPr>
            <a:r>
              <a:rPr lang="lt-LT" dirty="0">
                <a:latin typeface="Times New Roman" panose="02020603050405020304" pitchFamily="18" charset="0"/>
                <a:cs typeface="Times New Roman" panose="02020603050405020304" pitchFamily="18" charset="0"/>
              </a:rPr>
              <a:t>valstybės ir savivaldybių įstaigos, valstybės ir savivaldybių įmonės bei valstybės ir savivaldybių valdomos įmonės;</a:t>
            </a:r>
          </a:p>
          <a:p>
            <a:pPr lvl="1" algn="just">
              <a:lnSpc>
                <a:spcPct val="150000"/>
              </a:lnSpc>
            </a:pPr>
            <a:r>
              <a:rPr lang="lt-LT" dirty="0">
                <a:latin typeface="Times New Roman" panose="02020603050405020304" pitchFamily="18" charset="0"/>
                <a:cs typeface="Times New Roman" panose="02020603050405020304" pitchFamily="18" charset="0"/>
              </a:rPr>
              <a:t>privatūs juridiniai asmenys.</a:t>
            </a:r>
          </a:p>
          <a:p>
            <a:endParaRPr lang="lt-LT" dirty="0"/>
          </a:p>
        </p:txBody>
      </p:sp>
    </p:spTree>
    <p:extLst>
      <p:ext uri="{BB962C8B-B14F-4D97-AF65-F5344CB8AC3E}">
        <p14:creationId xmlns:p14="http://schemas.microsoft.com/office/powerpoint/2010/main" val="36863091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p:cNvSpPr>
            <a:spLocks noGrp="1"/>
          </p:cNvSpPr>
          <p:nvPr>
            <p:ph idx="1"/>
          </p:nvPr>
        </p:nvSpPr>
        <p:spPr>
          <a:xfrm>
            <a:off x="315310" y="378372"/>
            <a:ext cx="11571890" cy="6148552"/>
          </a:xfrm>
        </p:spPr>
        <p:txBody>
          <a:bodyPr/>
          <a:lstStyle/>
          <a:p>
            <a:pPr marL="0" indent="0" algn="just">
              <a:lnSpc>
                <a:spcPct val="150000"/>
              </a:lnSpc>
              <a:buNone/>
            </a:pPr>
            <a:r>
              <a:rPr lang="lt-LT" sz="4000" b="1" i="1" dirty="0" smtClean="0">
                <a:latin typeface="Times New Roman" panose="02020603050405020304" pitchFamily="18" charset="0"/>
                <a:cs typeface="Times New Roman" panose="02020603050405020304" pitchFamily="18" charset="0"/>
              </a:rPr>
              <a:t>	Projekto </a:t>
            </a:r>
            <a:r>
              <a:rPr lang="lt-LT" sz="4000" b="1" i="1" dirty="0">
                <a:latin typeface="Times New Roman" panose="02020603050405020304" pitchFamily="18" charset="0"/>
                <a:cs typeface="Times New Roman" panose="02020603050405020304" pitchFamily="18" charset="0"/>
              </a:rPr>
              <a:t>metu projekto nariai dalyvauja gerosios antikorupcinės praktikos apsikeitimo renginiuose, gauna metodinę pagalbą dėl atitinkamų korupcijai atsparios aplinkos kūrimo ir skaidrumo priemonių įgyvendinimo bei tarpusavyje dalinasi gerąja korupcijai atsparios aplinkos kūrimo patirtimi.</a:t>
            </a:r>
          </a:p>
          <a:p>
            <a:endParaRPr lang="lt-LT" dirty="0"/>
          </a:p>
        </p:txBody>
      </p:sp>
    </p:spTree>
    <p:extLst>
      <p:ext uri="{BB962C8B-B14F-4D97-AF65-F5344CB8AC3E}">
        <p14:creationId xmlns:p14="http://schemas.microsoft.com/office/powerpoint/2010/main" val="3723615627"/>
      </p:ext>
    </p:extLst>
  </p:cSld>
  <p:clrMapOvr>
    <a:masterClrMapping/>
  </p:clrMapOvr>
</p:sld>
</file>

<file path=ppt/theme/theme1.xml><?xml version="1.0" encoding="utf-8"?>
<a:theme xmlns:a="http://schemas.openxmlformats.org/drawingml/2006/main" name="„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150</Words>
  <Application>Microsoft Office PowerPoint</Application>
  <PresentationFormat>Plačiaekranė</PresentationFormat>
  <Paragraphs>21</Paragraphs>
  <Slides>7</Slides>
  <Notes>0</Notes>
  <HiddenSlides>0</HiddenSlides>
  <MMClips>0</MMClips>
  <ScaleCrop>false</ScaleCrop>
  <HeadingPairs>
    <vt:vector size="6" baseType="variant">
      <vt:variant>
        <vt:lpstr>Naudojami šriftai</vt:lpstr>
      </vt:variant>
      <vt:variant>
        <vt:i4>4</vt:i4>
      </vt:variant>
      <vt:variant>
        <vt:lpstr>Tema</vt:lpstr>
      </vt:variant>
      <vt:variant>
        <vt:i4>1</vt:i4>
      </vt:variant>
      <vt:variant>
        <vt:lpstr>Skaidrių pavadinimai</vt:lpstr>
      </vt:variant>
      <vt:variant>
        <vt:i4>7</vt:i4>
      </vt:variant>
    </vt:vector>
  </HeadingPairs>
  <TitlesOfParts>
    <vt:vector size="12" baseType="lpstr">
      <vt:lpstr>Arial</vt:lpstr>
      <vt:lpstr>Calibri</vt:lpstr>
      <vt:lpstr>Calibri Light</vt:lpstr>
      <vt:lpstr>Times New Roman</vt:lpstr>
      <vt:lpstr>„Office“ tema</vt:lpstr>
      <vt:lpstr>„PowerPoint“ pateiktis</vt:lpstr>
      <vt:lpstr>   SKAIDRUMO AKADEMIJA </vt:lpstr>
      <vt:lpstr>PROJEKTO IDĖJA </vt:lpstr>
      <vt:lpstr>PROJEKTO TIKSLAI </vt:lpstr>
      <vt:lpstr>LAUKIAMI PROJEKTO REZULTATAI</vt:lpstr>
      <vt:lpstr>PROJEKTO NARIAI YRA SAVO NORU ĮSITRAUKUSIOS</vt:lpstr>
      <vt:lpstr>„PowerPoint“ pateiktis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SKAIDRUMO AKADEMIJA</dc:title>
  <dc:creator>Dalius Pečiulis</dc:creator>
  <cp:lastModifiedBy>Dalius Pečiulis</cp:lastModifiedBy>
  <cp:revision>14</cp:revision>
  <dcterms:created xsi:type="dcterms:W3CDTF">2022-09-05T06:19:34Z</dcterms:created>
  <dcterms:modified xsi:type="dcterms:W3CDTF">2022-09-05T06:56:51Z</dcterms:modified>
</cp:coreProperties>
</file>