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116" r:id="rId1"/>
  </p:sldMasterIdLst>
  <p:sldIdLst>
    <p:sldId id="256" r:id="rId2"/>
    <p:sldId id="257" r:id="rId3"/>
    <p:sldId id="258" r:id="rId4"/>
    <p:sldId id="260" r:id="rId5"/>
    <p:sldId id="259" r:id="rId6"/>
    <p:sldId id="263" r:id="rId7"/>
    <p:sldId id="261" r:id="rId8"/>
    <p:sldId id="264" r:id="rId9"/>
    <p:sldId id="265" r:id="rId10"/>
    <p:sldId id="266" r:id="rId11"/>
  </p:sldIdLst>
  <p:sldSz cx="9144000" cy="6858000" type="screen4x3"/>
  <p:notesSz cx="6858000" cy="9144000"/>
  <p:defaultTextStyle>
    <a:defPPr>
      <a:defRPr lang="lt-L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10" d="100"/>
          <a:sy n="110" d="100"/>
        </p:scale>
        <p:origin x="-1632" y="-9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Pavadinimo skaidrė">
    <p:spTree>
      <p:nvGrpSpPr>
        <p:cNvPr id="1" name=""/>
        <p:cNvGrpSpPr/>
        <p:nvPr/>
      </p:nvGrpSpPr>
      <p:grpSpPr>
        <a:xfrm>
          <a:off x="0" y="0"/>
          <a:ext cx="0" cy="0"/>
          <a:chOff x="0" y="0"/>
          <a:chExt cx="0" cy="0"/>
        </a:xfrm>
      </p:grpSpPr>
      <p:sp>
        <p:nvSpPr>
          <p:cNvPr id="7" name="Right Triangle 6"/>
          <p:cNvSpPr/>
          <p:nvPr/>
        </p:nvSpPr>
        <p:spPr>
          <a:xfrm>
            <a:off x="0" y="2647950"/>
            <a:ext cx="3571875" cy="4210050"/>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p:cNvSpPr/>
          <p:nvPr/>
        </p:nvSpPr>
        <p:spPr>
          <a:xfrm>
            <a:off x="-2380" y="-925"/>
            <a:ext cx="9146380" cy="6858925"/>
          </a:xfrm>
          <a:custGeom>
            <a:avLst/>
            <a:gdLst>
              <a:gd name="connsiteX0" fmla="*/ 0 w 3350419"/>
              <a:gd name="connsiteY0" fmla="*/ 2081213 h 2083594"/>
              <a:gd name="connsiteX1" fmla="*/ 3031331 w 3350419"/>
              <a:gd name="connsiteY1" fmla="*/ 0 h 2083594"/>
              <a:gd name="connsiteX2" fmla="*/ 3350419 w 3350419"/>
              <a:gd name="connsiteY2" fmla="*/ 80963 h 2083594"/>
              <a:gd name="connsiteX3" fmla="*/ 3350419 w 3350419"/>
              <a:gd name="connsiteY3" fmla="*/ 2083594 h 2083594"/>
              <a:gd name="connsiteX4" fmla="*/ 0 w 3350419"/>
              <a:gd name="connsiteY4" fmla="*/ 2081213 h 2083594"/>
              <a:gd name="connsiteX0" fmla="*/ 0 w 3112294"/>
              <a:gd name="connsiteY0" fmla="*/ 2019301 h 2083594"/>
              <a:gd name="connsiteX1" fmla="*/ 2793206 w 3112294"/>
              <a:gd name="connsiteY1" fmla="*/ 0 h 2083594"/>
              <a:gd name="connsiteX2" fmla="*/ 3112294 w 3112294"/>
              <a:gd name="connsiteY2" fmla="*/ 80963 h 2083594"/>
              <a:gd name="connsiteX3" fmla="*/ 3112294 w 3112294"/>
              <a:gd name="connsiteY3" fmla="*/ 2083594 h 2083594"/>
              <a:gd name="connsiteX4" fmla="*/ 0 w 3112294"/>
              <a:gd name="connsiteY4" fmla="*/ 2019301 h 2083594"/>
              <a:gd name="connsiteX0" fmla="*/ 0 w 3345656"/>
              <a:gd name="connsiteY0" fmla="*/ 2097882 h 2097882"/>
              <a:gd name="connsiteX1" fmla="*/ 3026568 w 3345656"/>
              <a:gd name="connsiteY1" fmla="*/ 0 h 2097882"/>
              <a:gd name="connsiteX2" fmla="*/ 3345656 w 3345656"/>
              <a:gd name="connsiteY2" fmla="*/ 80963 h 2097882"/>
              <a:gd name="connsiteX3" fmla="*/ 3345656 w 3345656"/>
              <a:gd name="connsiteY3" fmla="*/ 2083594 h 2097882"/>
              <a:gd name="connsiteX4" fmla="*/ 0 w 3345656"/>
              <a:gd name="connsiteY4" fmla="*/ 2097882 h 2097882"/>
              <a:gd name="connsiteX0" fmla="*/ 0 w 2800350"/>
              <a:gd name="connsiteY0" fmla="*/ 1935957 h 2083594"/>
              <a:gd name="connsiteX1" fmla="*/ 2481262 w 2800350"/>
              <a:gd name="connsiteY1" fmla="*/ 0 h 2083594"/>
              <a:gd name="connsiteX2" fmla="*/ 2800350 w 2800350"/>
              <a:gd name="connsiteY2" fmla="*/ 80963 h 2083594"/>
              <a:gd name="connsiteX3" fmla="*/ 2800350 w 2800350"/>
              <a:gd name="connsiteY3" fmla="*/ 2083594 h 2083594"/>
              <a:gd name="connsiteX4" fmla="*/ 0 w 2800350"/>
              <a:gd name="connsiteY4" fmla="*/ 1935957 h 2083594"/>
              <a:gd name="connsiteX0" fmla="*/ 0 w 3352800"/>
              <a:gd name="connsiteY0" fmla="*/ 2083594 h 2083594"/>
              <a:gd name="connsiteX1" fmla="*/ 3033712 w 3352800"/>
              <a:gd name="connsiteY1" fmla="*/ 0 h 2083594"/>
              <a:gd name="connsiteX2" fmla="*/ 3352800 w 3352800"/>
              <a:gd name="connsiteY2" fmla="*/ 80963 h 2083594"/>
              <a:gd name="connsiteX3" fmla="*/ 3352800 w 3352800"/>
              <a:gd name="connsiteY3" fmla="*/ 2083594 h 2083594"/>
              <a:gd name="connsiteX4" fmla="*/ 0 w 3352800"/>
              <a:gd name="connsiteY4" fmla="*/ 2083594 h 2083594"/>
              <a:gd name="connsiteX0" fmla="*/ 0 w 3352800"/>
              <a:gd name="connsiteY0" fmla="*/ 2002631 h 2002631"/>
              <a:gd name="connsiteX1" fmla="*/ 3033712 w 3352800"/>
              <a:gd name="connsiteY1" fmla="*/ 15716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988469 w 3352800"/>
              <a:gd name="connsiteY1" fmla="*/ 59530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3966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45314 w 3352800"/>
              <a:gd name="connsiteY1" fmla="*/ 1224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4839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75865 w 3352800"/>
              <a:gd name="connsiteY1" fmla="*/ 8178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901 h 2002901"/>
              <a:gd name="connsiteX1" fmla="*/ 2836585 w 3352800"/>
              <a:gd name="connsiteY1" fmla="*/ 0 h 2002901"/>
              <a:gd name="connsiteX2" fmla="*/ 3352800 w 3352800"/>
              <a:gd name="connsiteY2" fmla="*/ 270 h 2002901"/>
              <a:gd name="connsiteX3" fmla="*/ 3352800 w 3352800"/>
              <a:gd name="connsiteY3" fmla="*/ 2002901 h 2002901"/>
              <a:gd name="connsiteX4" fmla="*/ 0 w 3352800"/>
              <a:gd name="connsiteY4" fmla="*/ 2002901 h 20029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52800" h="2002901">
                <a:moveTo>
                  <a:pt x="0" y="2002901"/>
                </a:moveTo>
                <a:lnTo>
                  <a:pt x="2836585" y="0"/>
                </a:lnTo>
                <a:lnTo>
                  <a:pt x="3352800" y="270"/>
                </a:lnTo>
                <a:lnTo>
                  <a:pt x="3352800" y="2002901"/>
                </a:lnTo>
                <a:lnTo>
                  <a:pt x="0" y="2002901"/>
                </a:ln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rot="19140000">
            <a:off x="817112" y="1730403"/>
            <a:ext cx="5648623" cy="1204306"/>
          </a:xfrm>
        </p:spPr>
        <p:txBody>
          <a:bodyPr bIns="9144" anchor="b"/>
          <a:lstStyle>
            <a:lvl1pPr>
              <a:defRPr sz="3200"/>
            </a:lvl1pPr>
          </a:lstStyle>
          <a:p>
            <a:r>
              <a:rPr lang="lt-LT" smtClean="0"/>
              <a:t>Spustelėję redag. ruoš. pavad. stilių</a:t>
            </a:r>
            <a:endParaRPr lang="en-US" dirty="0"/>
          </a:p>
        </p:txBody>
      </p:sp>
      <p:sp>
        <p:nvSpPr>
          <p:cNvPr id="3" name="Subtitle 2"/>
          <p:cNvSpPr>
            <a:spLocks noGrp="1"/>
          </p:cNvSpPr>
          <p:nvPr>
            <p:ph type="subTitle" idx="1"/>
          </p:nvPr>
        </p:nvSpPr>
        <p:spPr>
          <a:xfrm rot="19140000">
            <a:off x="1212277" y="2470925"/>
            <a:ext cx="6511131" cy="329259"/>
          </a:xfrm>
        </p:spPr>
        <p:txBody>
          <a:bodyPr tIns="9144">
            <a:normAutofit/>
          </a:bodyPr>
          <a:lstStyle>
            <a:lvl1pPr marL="0" indent="0" algn="l">
              <a:buNone/>
              <a:defRPr kumimoji="0" lang="en-US" sz="1400" b="0" i="0" u="none" strike="noStrike" kern="1200" cap="all" spc="400" normalizeH="0" baseline="0" noProof="0" dirty="0" smtClean="0">
                <a:ln>
                  <a:noFill/>
                </a:ln>
                <a:solidFill>
                  <a:schemeClr val="tx1"/>
                </a:solidFill>
                <a:effectLst/>
                <a:uLnTx/>
                <a:uFillTx/>
                <a:latin typeface="+mn-lt"/>
                <a:ea typeface="+mj-ea"/>
                <a:cs typeface="Tunga" pitchFamily="2"/>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marL="0" marR="0" lvl="0" indent="0" algn="l" defTabSz="914400" rtl="0" eaLnBrk="1" fontAlgn="auto" latinLnBrk="0" hangingPunct="1">
              <a:lnSpc>
                <a:spcPct val="100000"/>
              </a:lnSpc>
              <a:spcBef>
                <a:spcPts val="0"/>
              </a:spcBef>
              <a:spcAft>
                <a:spcPts val="0"/>
              </a:spcAft>
              <a:buClr>
                <a:schemeClr val="accent1"/>
              </a:buClr>
              <a:buSzPct val="100000"/>
              <a:buFont typeface="Arial" pitchFamily="34" charset="0"/>
              <a:buNone/>
              <a:tabLst/>
              <a:defRPr/>
            </a:pPr>
            <a:r>
              <a:rPr lang="lt-LT" smtClean="0"/>
              <a:t>Spustelėję redag. ruoš. paantrš. stilių</a:t>
            </a:r>
            <a:endParaRPr lang="en-US" dirty="0"/>
          </a:p>
        </p:txBody>
      </p:sp>
      <p:sp>
        <p:nvSpPr>
          <p:cNvPr id="4" name="Date Placeholder 3"/>
          <p:cNvSpPr>
            <a:spLocks noGrp="1"/>
          </p:cNvSpPr>
          <p:nvPr>
            <p:ph type="dt" sz="half" idx="10"/>
          </p:nvPr>
        </p:nvSpPr>
        <p:spPr/>
        <p:txBody>
          <a:bodyPr/>
          <a:lstStyle/>
          <a:p>
            <a:fld id="{8A73B97F-1574-44B6-AE4B-82CFC4B68D6C}" type="datetimeFigureOut">
              <a:rPr lang="lt-LT" smtClean="0"/>
              <a:t>2022-01-27</a:t>
            </a:fld>
            <a:endParaRPr lang="lt-LT"/>
          </a:p>
        </p:txBody>
      </p:sp>
      <p:sp>
        <p:nvSpPr>
          <p:cNvPr id="5" name="Footer Placeholder 4"/>
          <p:cNvSpPr>
            <a:spLocks noGrp="1"/>
          </p:cNvSpPr>
          <p:nvPr>
            <p:ph type="ftr" sz="quarter" idx="11"/>
          </p:nvPr>
        </p:nvSpPr>
        <p:spPr/>
        <p:txBody>
          <a:bodyPr/>
          <a:lstStyle/>
          <a:p>
            <a:endParaRPr lang="lt-LT"/>
          </a:p>
        </p:txBody>
      </p:sp>
      <p:sp>
        <p:nvSpPr>
          <p:cNvPr id="6" name="Slide Number Placeholder 5"/>
          <p:cNvSpPr>
            <a:spLocks noGrp="1"/>
          </p:cNvSpPr>
          <p:nvPr>
            <p:ph type="sldNum" sz="quarter" idx="12"/>
          </p:nvPr>
        </p:nvSpPr>
        <p:spPr/>
        <p:txBody>
          <a:bodyPr/>
          <a:lstStyle/>
          <a:p>
            <a:fld id="{CD1FE716-1F50-4DCD-A121-5BB9A703B493}" type="slidenum">
              <a:rPr lang="lt-LT" smtClean="0"/>
              <a:t>‹#›</a:t>
            </a:fld>
            <a:endParaRPr lang="lt-LT"/>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Pavadinimas ir vertikalus teksta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lt-LT" smtClean="0"/>
              <a:t>Spustelėję redag. ruoš. pavad. stilių</a:t>
            </a:r>
            <a:endParaRPr lang="en-US"/>
          </a:p>
        </p:txBody>
      </p:sp>
      <p:sp>
        <p:nvSpPr>
          <p:cNvPr id="3" name="Vertical Text Placeholder 2"/>
          <p:cNvSpPr>
            <a:spLocks noGrp="1"/>
          </p:cNvSpPr>
          <p:nvPr>
            <p:ph type="body" orient="vert" idx="1"/>
          </p:nvPr>
        </p:nvSpPr>
        <p:spPr/>
        <p:txBody>
          <a:bodyPr vert="eaVert"/>
          <a:lstStyle/>
          <a:p>
            <a:pPr lvl="0"/>
            <a:r>
              <a:rPr lang="lt-LT" smtClean="0"/>
              <a:t>Spustelėję redag. ruoš. teksto stilių</a:t>
            </a:r>
          </a:p>
          <a:p>
            <a:pPr lvl="1"/>
            <a:r>
              <a:rPr lang="lt-LT" smtClean="0"/>
              <a:t>Antras lygmuo</a:t>
            </a:r>
          </a:p>
          <a:p>
            <a:pPr lvl="2"/>
            <a:r>
              <a:rPr lang="lt-LT" smtClean="0"/>
              <a:t>Trečias lygmuo</a:t>
            </a:r>
          </a:p>
          <a:p>
            <a:pPr lvl="3"/>
            <a:r>
              <a:rPr lang="lt-LT" smtClean="0"/>
              <a:t>Ketvirtas lygmuo</a:t>
            </a:r>
          </a:p>
          <a:p>
            <a:pPr lvl="4"/>
            <a:r>
              <a:rPr lang="lt-LT" smtClean="0"/>
              <a:t>Penktas lygmuo</a:t>
            </a:r>
            <a:endParaRPr lang="en-US"/>
          </a:p>
        </p:txBody>
      </p:sp>
      <p:sp>
        <p:nvSpPr>
          <p:cNvPr id="4" name="Date Placeholder 3"/>
          <p:cNvSpPr>
            <a:spLocks noGrp="1"/>
          </p:cNvSpPr>
          <p:nvPr>
            <p:ph type="dt" sz="half" idx="10"/>
          </p:nvPr>
        </p:nvSpPr>
        <p:spPr/>
        <p:txBody>
          <a:bodyPr/>
          <a:lstStyle/>
          <a:p>
            <a:fld id="{8A73B97F-1574-44B6-AE4B-82CFC4B68D6C}" type="datetimeFigureOut">
              <a:rPr lang="lt-LT" smtClean="0"/>
              <a:t>2022-01-27</a:t>
            </a:fld>
            <a:endParaRPr lang="lt-LT"/>
          </a:p>
        </p:txBody>
      </p:sp>
      <p:sp>
        <p:nvSpPr>
          <p:cNvPr id="5" name="Footer Placeholder 4"/>
          <p:cNvSpPr>
            <a:spLocks noGrp="1"/>
          </p:cNvSpPr>
          <p:nvPr>
            <p:ph type="ftr" sz="quarter" idx="11"/>
          </p:nvPr>
        </p:nvSpPr>
        <p:spPr/>
        <p:txBody>
          <a:bodyPr/>
          <a:lstStyle/>
          <a:p>
            <a:endParaRPr lang="lt-LT"/>
          </a:p>
        </p:txBody>
      </p:sp>
      <p:sp>
        <p:nvSpPr>
          <p:cNvPr id="6" name="Slide Number Placeholder 5"/>
          <p:cNvSpPr>
            <a:spLocks noGrp="1"/>
          </p:cNvSpPr>
          <p:nvPr>
            <p:ph type="sldNum" sz="quarter" idx="12"/>
          </p:nvPr>
        </p:nvSpPr>
        <p:spPr/>
        <p:txBody>
          <a:bodyPr/>
          <a:lstStyle/>
          <a:p>
            <a:fld id="{CD1FE716-1F50-4DCD-A121-5BB9A703B493}" type="slidenum">
              <a:rPr lang="lt-LT" smtClean="0"/>
              <a:t>‹#›</a:t>
            </a:fld>
            <a:endParaRPr lang="lt-LT"/>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us pavadinimas ir tekstas">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2057400" cy="4678362"/>
          </a:xfrm>
        </p:spPr>
        <p:txBody>
          <a:bodyPr vert="eaVert"/>
          <a:lstStyle/>
          <a:p>
            <a:r>
              <a:rPr lang="lt-LT" smtClean="0"/>
              <a:t>Spustelėję redag. ruoš. pavad. stilių</a:t>
            </a:r>
            <a:endParaRPr lang="en-US" dirty="0"/>
          </a:p>
        </p:txBody>
      </p:sp>
      <p:sp>
        <p:nvSpPr>
          <p:cNvPr id="3" name="Vertical Text Placeholder 2"/>
          <p:cNvSpPr>
            <a:spLocks noGrp="1"/>
          </p:cNvSpPr>
          <p:nvPr>
            <p:ph type="body" orient="vert" idx="1"/>
          </p:nvPr>
        </p:nvSpPr>
        <p:spPr>
          <a:xfrm>
            <a:off x="457200" y="274639"/>
            <a:ext cx="6019800" cy="4678362"/>
          </a:xfrm>
        </p:spPr>
        <p:txBody>
          <a:bodyPr vert="eaVert"/>
          <a:lstStyle/>
          <a:p>
            <a:pPr lvl="0"/>
            <a:r>
              <a:rPr lang="lt-LT" smtClean="0"/>
              <a:t>Spustelėję redag. ruoš. teksto stilių</a:t>
            </a:r>
          </a:p>
          <a:p>
            <a:pPr lvl="1"/>
            <a:r>
              <a:rPr lang="lt-LT" smtClean="0"/>
              <a:t>Antras lygmuo</a:t>
            </a:r>
          </a:p>
          <a:p>
            <a:pPr lvl="2"/>
            <a:r>
              <a:rPr lang="lt-LT" smtClean="0"/>
              <a:t>Trečias lygmuo</a:t>
            </a:r>
          </a:p>
          <a:p>
            <a:pPr lvl="3"/>
            <a:r>
              <a:rPr lang="lt-LT" smtClean="0"/>
              <a:t>Ketvirtas lygmuo</a:t>
            </a:r>
          </a:p>
          <a:p>
            <a:pPr lvl="4"/>
            <a:r>
              <a:rPr lang="lt-LT" smtClean="0"/>
              <a:t>Penktas lygmuo</a:t>
            </a:r>
            <a:endParaRPr lang="en-US"/>
          </a:p>
        </p:txBody>
      </p:sp>
      <p:sp>
        <p:nvSpPr>
          <p:cNvPr id="4" name="Date Placeholder 3"/>
          <p:cNvSpPr>
            <a:spLocks noGrp="1"/>
          </p:cNvSpPr>
          <p:nvPr>
            <p:ph type="dt" sz="half" idx="10"/>
          </p:nvPr>
        </p:nvSpPr>
        <p:spPr/>
        <p:txBody>
          <a:bodyPr/>
          <a:lstStyle/>
          <a:p>
            <a:fld id="{8A73B97F-1574-44B6-AE4B-82CFC4B68D6C}" type="datetimeFigureOut">
              <a:rPr lang="lt-LT" smtClean="0"/>
              <a:t>2022-01-27</a:t>
            </a:fld>
            <a:endParaRPr lang="lt-LT"/>
          </a:p>
        </p:txBody>
      </p:sp>
      <p:sp>
        <p:nvSpPr>
          <p:cNvPr id="5" name="Footer Placeholder 4"/>
          <p:cNvSpPr>
            <a:spLocks noGrp="1"/>
          </p:cNvSpPr>
          <p:nvPr>
            <p:ph type="ftr" sz="quarter" idx="11"/>
          </p:nvPr>
        </p:nvSpPr>
        <p:spPr/>
        <p:txBody>
          <a:bodyPr/>
          <a:lstStyle/>
          <a:p>
            <a:endParaRPr lang="lt-LT"/>
          </a:p>
        </p:txBody>
      </p:sp>
      <p:sp>
        <p:nvSpPr>
          <p:cNvPr id="6" name="Slide Number Placeholder 5"/>
          <p:cNvSpPr>
            <a:spLocks noGrp="1"/>
          </p:cNvSpPr>
          <p:nvPr>
            <p:ph type="sldNum" sz="quarter" idx="12"/>
          </p:nvPr>
        </p:nvSpPr>
        <p:spPr/>
        <p:txBody>
          <a:bodyPr/>
          <a:lstStyle/>
          <a:p>
            <a:fld id="{CD1FE716-1F50-4DCD-A121-5BB9A703B493}" type="slidenum">
              <a:rPr lang="lt-LT" smtClean="0"/>
              <a:t>‹#›</a:t>
            </a:fld>
            <a:endParaRPr lang="lt-LT"/>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Pavadinimas ir turiny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lt-LT" smtClean="0"/>
              <a:t>Spustelėję redag. ruoš. pavad. stilių</a:t>
            </a:r>
            <a:endParaRPr lang="en-US"/>
          </a:p>
        </p:txBody>
      </p:sp>
      <p:sp>
        <p:nvSpPr>
          <p:cNvPr id="3" name="Content Placeholder 2"/>
          <p:cNvSpPr>
            <a:spLocks noGrp="1"/>
          </p:cNvSpPr>
          <p:nvPr>
            <p:ph idx="1"/>
          </p:nvPr>
        </p:nvSpPr>
        <p:spPr/>
        <p:txBody>
          <a:bodyPr/>
          <a:lstStyle/>
          <a:p>
            <a:pPr lvl="0"/>
            <a:r>
              <a:rPr lang="lt-LT" smtClean="0"/>
              <a:t>Spustelėję redag. ruoš. teksto stilių</a:t>
            </a:r>
          </a:p>
          <a:p>
            <a:pPr lvl="1"/>
            <a:r>
              <a:rPr lang="lt-LT" smtClean="0"/>
              <a:t>Antras lygmuo</a:t>
            </a:r>
          </a:p>
          <a:p>
            <a:pPr lvl="2"/>
            <a:r>
              <a:rPr lang="lt-LT" smtClean="0"/>
              <a:t>Trečias lygmuo</a:t>
            </a:r>
          </a:p>
          <a:p>
            <a:pPr lvl="3"/>
            <a:r>
              <a:rPr lang="lt-LT" smtClean="0"/>
              <a:t>Ketvirtas lygmuo</a:t>
            </a:r>
          </a:p>
          <a:p>
            <a:pPr lvl="4"/>
            <a:r>
              <a:rPr lang="lt-LT" smtClean="0"/>
              <a:t>Penktas lygmuo</a:t>
            </a:r>
            <a:endParaRPr lang="en-US" dirty="0"/>
          </a:p>
        </p:txBody>
      </p:sp>
      <p:sp>
        <p:nvSpPr>
          <p:cNvPr id="4" name="Date Placeholder 3"/>
          <p:cNvSpPr>
            <a:spLocks noGrp="1"/>
          </p:cNvSpPr>
          <p:nvPr>
            <p:ph type="dt" sz="half" idx="10"/>
          </p:nvPr>
        </p:nvSpPr>
        <p:spPr/>
        <p:txBody>
          <a:bodyPr/>
          <a:lstStyle/>
          <a:p>
            <a:fld id="{8A73B97F-1574-44B6-AE4B-82CFC4B68D6C}" type="datetimeFigureOut">
              <a:rPr lang="lt-LT" smtClean="0"/>
              <a:t>2022-01-27</a:t>
            </a:fld>
            <a:endParaRPr lang="lt-LT"/>
          </a:p>
        </p:txBody>
      </p:sp>
      <p:sp>
        <p:nvSpPr>
          <p:cNvPr id="5" name="Footer Placeholder 4"/>
          <p:cNvSpPr>
            <a:spLocks noGrp="1"/>
          </p:cNvSpPr>
          <p:nvPr>
            <p:ph type="ftr" sz="quarter" idx="11"/>
          </p:nvPr>
        </p:nvSpPr>
        <p:spPr/>
        <p:txBody>
          <a:bodyPr/>
          <a:lstStyle/>
          <a:p>
            <a:endParaRPr lang="lt-LT"/>
          </a:p>
        </p:txBody>
      </p:sp>
      <p:sp>
        <p:nvSpPr>
          <p:cNvPr id="6" name="Slide Number Placeholder 5"/>
          <p:cNvSpPr>
            <a:spLocks noGrp="1"/>
          </p:cNvSpPr>
          <p:nvPr>
            <p:ph type="sldNum" sz="quarter" idx="12"/>
          </p:nvPr>
        </p:nvSpPr>
        <p:spPr/>
        <p:txBody>
          <a:bodyPr/>
          <a:lstStyle/>
          <a:p>
            <a:fld id="{CD1FE716-1F50-4DCD-A121-5BB9A703B493}" type="slidenum">
              <a:rPr lang="lt-LT" smtClean="0"/>
              <a:t>‹#›</a:t>
            </a:fld>
            <a:endParaRPr lang="lt-LT"/>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kcijos antraštė">
    <p:spTree>
      <p:nvGrpSpPr>
        <p:cNvPr id="1" name=""/>
        <p:cNvGrpSpPr/>
        <p:nvPr/>
      </p:nvGrpSpPr>
      <p:grpSpPr>
        <a:xfrm>
          <a:off x="0" y="0"/>
          <a:ext cx="0" cy="0"/>
          <a:chOff x="0" y="0"/>
          <a:chExt cx="0" cy="0"/>
        </a:xfrm>
      </p:grpSpPr>
      <p:sp>
        <p:nvSpPr>
          <p:cNvPr id="8" name="Freeform 7"/>
          <p:cNvSpPr/>
          <p:nvPr/>
        </p:nvSpPr>
        <p:spPr>
          <a:xfrm>
            <a:off x="-2380" y="-925"/>
            <a:ext cx="9146380" cy="6858925"/>
          </a:xfrm>
          <a:custGeom>
            <a:avLst/>
            <a:gdLst>
              <a:gd name="connsiteX0" fmla="*/ 0 w 3350419"/>
              <a:gd name="connsiteY0" fmla="*/ 2081213 h 2083594"/>
              <a:gd name="connsiteX1" fmla="*/ 3031331 w 3350419"/>
              <a:gd name="connsiteY1" fmla="*/ 0 h 2083594"/>
              <a:gd name="connsiteX2" fmla="*/ 3350419 w 3350419"/>
              <a:gd name="connsiteY2" fmla="*/ 80963 h 2083594"/>
              <a:gd name="connsiteX3" fmla="*/ 3350419 w 3350419"/>
              <a:gd name="connsiteY3" fmla="*/ 2083594 h 2083594"/>
              <a:gd name="connsiteX4" fmla="*/ 0 w 3350419"/>
              <a:gd name="connsiteY4" fmla="*/ 2081213 h 2083594"/>
              <a:gd name="connsiteX0" fmla="*/ 0 w 3112294"/>
              <a:gd name="connsiteY0" fmla="*/ 2019301 h 2083594"/>
              <a:gd name="connsiteX1" fmla="*/ 2793206 w 3112294"/>
              <a:gd name="connsiteY1" fmla="*/ 0 h 2083594"/>
              <a:gd name="connsiteX2" fmla="*/ 3112294 w 3112294"/>
              <a:gd name="connsiteY2" fmla="*/ 80963 h 2083594"/>
              <a:gd name="connsiteX3" fmla="*/ 3112294 w 3112294"/>
              <a:gd name="connsiteY3" fmla="*/ 2083594 h 2083594"/>
              <a:gd name="connsiteX4" fmla="*/ 0 w 3112294"/>
              <a:gd name="connsiteY4" fmla="*/ 2019301 h 2083594"/>
              <a:gd name="connsiteX0" fmla="*/ 0 w 3345656"/>
              <a:gd name="connsiteY0" fmla="*/ 2097882 h 2097882"/>
              <a:gd name="connsiteX1" fmla="*/ 3026568 w 3345656"/>
              <a:gd name="connsiteY1" fmla="*/ 0 h 2097882"/>
              <a:gd name="connsiteX2" fmla="*/ 3345656 w 3345656"/>
              <a:gd name="connsiteY2" fmla="*/ 80963 h 2097882"/>
              <a:gd name="connsiteX3" fmla="*/ 3345656 w 3345656"/>
              <a:gd name="connsiteY3" fmla="*/ 2083594 h 2097882"/>
              <a:gd name="connsiteX4" fmla="*/ 0 w 3345656"/>
              <a:gd name="connsiteY4" fmla="*/ 2097882 h 2097882"/>
              <a:gd name="connsiteX0" fmla="*/ 0 w 2800350"/>
              <a:gd name="connsiteY0" fmla="*/ 1935957 h 2083594"/>
              <a:gd name="connsiteX1" fmla="*/ 2481262 w 2800350"/>
              <a:gd name="connsiteY1" fmla="*/ 0 h 2083594"/>
              <a:gd name="connsiteX2" fmla="*/ 2800350 w 2800350"/>
              <a:gd name="connsiteY2" fmla="*/ 80963 h 2083594"/>
              <a:gd name="connsiteX3" fmla="*/ 2800350 w 2800350"/>
              <a:gd name="connsiteY3" fmla="*/ 2083594 h 2083594"/>
              <a:gd name="connsiteX4" fmla="*/ 0 w 2800350"/>
              <a:gd name="connsiteY4" fmla="*/ 1935957 h 2083594"/>
              <a:gd name="connsiteX0" fmla="*/ 0 w 3352800"/>
              <a:gd name="connsiteY0" fmla="*/ 2083594 h 2083594"/>
              <a:gd name="connsiteX1" fmla="*/ 3033712 w 3352800"/>
              <a:gd name="connsiteY1" fmla="*/ 0 h 2083594"/>
              <a:gd name="connsiteX2" fmla="*/ 3352800 w 3352800"/>
              <a:gd name="connsiteY2" fmla="*/ 80963 h 2083594"/>
              <a:gd name="connsiteX3" fmla="*/ 3352800 w 3352800"/>
              <a:gd name="connsiteY3" fmla="*/ 2083594 h 2083594"/>
              <a:gd name="connsiteX4" fmla="*/ 0 w 3352800"/>
              <a:gd name="connsiteY4" fmla="*/ 2083594 h 2083594"/>
              <a:gd name="connsiteX0" fmla="*/ 0 w 3352800"/>
              <a:gd name="connsiteY0" fmla="*/ 2002631 h 2002631"/>
              <a:gd name="connsiteX1" fmla="*/ 3033712 w 3352800"/>
              <a:gd name="connsiteY1" fmla="*/ 15716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988469 w 3352800"/>
              <a:gd name="connsiteY1" fmla="*/ 59530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3966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45314 w 3352800"/>
              <a:gd name="connsiteY1" fmla="*/ 1224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4839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75865 w 3352800"/>
              <a:gd name="connsiteY1" fmla="*/ 8178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901 h 2002901"/>
              <a:gd name="connsiteX1" fmla="*/ 2836585 w 3352800"/>
              <a:gd name="connsiteY1" fmla="*/ 0 h 2002901"/>
              <a:gd name="connsiteX2" fmla="*/ 3352800 w 3352800"/>
              <a:gd name="connsiteY2" fmla="*/ 270 h 2002901"/>
              <a:gd name="connsiteX3" fmla="*/ 3352800 w 3352800"/>
              <a:gd name="connsiteY3" fmla="*/ 2002901 h 2002901"/>
              <a:gd name="connsiteX4" fmla="*/ 0 w 3352800"/>
              <a:gd name="connsiteY4" fmla="*/ 2002901 h 20029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52800" h="2002901">
                <a:moveTo>
                  <a:pt x="0" y="2002901"/>
                </a:moveTo>
                <a:lnTo>
                  <a:pt x="2836585" y="0"/>
                </a:lnTo>
                <a:lnTo>
                  <a:pt x="3352800" y="270"/>
                </a:lnTo>
                <a:lnTo>
                  <a:pt x="3352800" y="2002901"/>
                </a:lnTo>
                <a:lnTo>
                  <a:pt x="0" y="2002901"/>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ight Triangle 6"/>
          <p:cNvSpPr/>
          <p:nvPr/>
        </p:nvSpPr>
        <p:spPr>
          <a:xfrm>
            <a:off x="0" y="2647950"/>
            <a:ext cx="3571875" cy="4210050"/>
          </a:xfrm>
          <a:prstGeom prst="rtTriangle">
            <a:avLst/>
          </a:pr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rot="19140000">
            <a:off x="819399" y="1726737"/>
            <a:ext cx="5650992" cy="1207509"/>
          </a:xfrm>
        </p:spPr>
        <p:txBody>
          <a:bodyPr bIns="9144" anchor="b"/>
          <a:lstStyle>
            <a:lvl1pPr algn="l">
              <a:defRPr kumimoji="0" lang="en-US" sz="3200" b="0" i="0" u="none" strike="noStrike" kern="1200" cap="all" spc="0" normalizeH="0" baseline="0" noProof="0" dirty="0" smtClean="0">
                <a:ln>
                  <a:noFill/>
                </a:ln>
                <a:solidFill>
                  <a:schemeClr val="tx1"/>
                </a:solidFill>
                <a:effectLst/>
                <a:uLnTx/>
                <a:uFillTx/>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lang="lt-LT" smtClean="0"/>
              <a:t>Spustelėję redag. ruoš. pavad. stilių</a:t>
            </a:r>
            <a:endParaRPr lang="en-US" dirty="0"/>
          </a:p>
        </p:txBody>
      </p:sp>
      <p:sp>
        <p:nvSpPr>
          <p:cNvPr id="3" name="Text Placeholder 2"/>
          <p:cNvSpPr>
            <a:spLocks noGrp="1"/>
          </p:cNvSpPr>
          <p:nvPr>
            <p:ph type="body" idx="1"/>
          </p:nvPr>
        </p:nvSpPr>
        <p:spPr>
          <a:xfrm rot="19140000">
            <a:off x="1216152" y="2468304"/>
            <a:ext cx="6510528" cy="329184"/>
          </a:xfrm>
        </p:spPr>
        <p:txBody>
          <a:bodyPr anchor="t">
            <a:normAutofit/>
          </a:bodyPr>
          <a:lstStyle>
            <a:lvl1pPr marL="0" indent="0">
              <a:buNone/>
              <a:defRPr kumimoji="0" lang="en-US" sz="1400" b="0" i="0" u="none" strike="noStrike" kern="1200" cap="all" spc="400" normalizeH="0" baseline="0" noProof="0" dirty="0" smtClean="0">
                <a:ln>
                  <a:noFill/>
                </a:ln>
                <a:solidFill>
                  <a:schemeClr val="tx1"/>
                </a:solidFill>
                <a:effectLst/>
                <a:uLnTx/>
                <a:uFillTx/>
                <a:latin typeface="+mn-lt"/>
                <a:ea typeface="+mj-ea"/>
                <a:cs typeface="Tunga" pitchFamily="2"/>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marL="0" marR="0" lvl="0" indent="0" algn="l" defTabSz="914400" rtl="0" eaLnBrk="1" fontAlgn="auto" latinLnBrk="0" hangingPunct="1">
              <a:lnSpc>
                <a:spcPct val="100000"/>
              </a:lnSpc>
              <a:spcBef>
                <a:spcPts val="0"/>
              </a:spcBef>
              <a:spcAft>
                <a:spcPts val="0"/>
              </a:spcAft>
              <a:buClr>
                <a:schemeClr val="accent1"/>
              </a:buClr>
              <a:buSzPct val="100000"/>
              <a:buFont typeface="Arial" pitchFamily="34" charset="0"/>
              <a:buNone/>
              <a:tabLst/>
              <a:defRPr/>
            </a:pPr>
            <a:r>
              <a:rPr lang="lt-LT" smtClean="0"/>
              <a:t>Spustelėję redag. ruoš. teksto stilių</a:t>
            </a:r>
          </a:p>
        </p:txBody>
      </p:sp>
      <p:sp>
        <p:nvSpPr>
          <p:cNvPr id="4" name="Date Placeholder 3"/>
          <p:cNvSpPr>
            <a:spLocks noGrp="1"/>
          </p:cNvSpPr>
          <p:nvPr>
            <p:ph type="dt" sz="half" idx="10"/>
          </p:nvPr>
        </p:nvSpPr>
        <p:spPr/>
        <p:txBody>
          <a:bodyPr/>
          <a:lstStyle/>
          <a:p>
            <a:fld id="{8A73B97F-1574-44B6-AE4B-82CFC4B68D6C}" type="datetimeFigureOut">
              <a:rPr lang="lt-LT" smtClean="0"/>
              <a:t>2022-01-27</a:t>
            </a:fld>
            <a:endParaRPr lang="lt-LT"/>
          </a:p>
        </p:txBody>
      </p:sp>
      <p:sp>
        <p:nvSpPr>
          <p:cNvPr id="5" name="Footer Placeholder 4"/>
          <p:cNvSpPr>
            <a:spLocks noGrp="1"/>
          </p:cNvSpPr>
          <p:nvPr>
            <p:ph type="ftr" sz="quarter" idx="11"/>
          </p:nvPr>
        </p:nvSpPr>
        <p:spPr/>
        <p:txBody>
          <a:bodyPr/>
          <a:lstStyle/>
          <a:p>
            <a:endParaRPr lang="lt-LT"/>
          </a:p>
        </p:txBody>
      </p:sp>
      <p:sp>
        <p:nvSpPr>
          <p:cNvPr id="6" name="Slide Number Placeholder 5"/>
          <p:cNvSpPr>
            <a:spLocks noGrp="1"/>
          </p:cNvSpPr>
          <p:nvPr>
            <p:ph type="sldNum" sz="quarter" idx="12"/>
          </p:nvPr>
        </p:nvSpPr>
        <p:spPr/>
        <p:txBody>
          <a:bodyPr/>
          <a:lstStyle/>
          <a:p>
            <a:fld id="{CD1FE716-1F50-4DCD-A121-5BB9A703B493}" type="slidenum">
              <a:rPr lang="lt-LT" smtClean="0"/>
              <a:t>‹#›</a:t>
            </a:fld>
            <a:endParaRPr lang="lt-LT"/>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 turiniai">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822960" y="1097280"/>
            <a:ext cx="3200400" cy="371246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lt-LT" smtClean="0"/>
              <a:t>Spustelėję redag. ruoš. teksto stilių</a:t>
            </a:r>
          </a:p>
          <a:p>
            <a:pPr lvl="1"/>
            <a:r>
              <a:rPr lang="lt-LT" smtClean="0"/>
              <a:t>Antras lygmuo</a:t>
            </a:r>
          </a:p>
          <a:p>
            <a:pPr lvl="2"/>
            <a:r>
              <a:rPr lang="lt-LT" smtClean="0"/>
              <a:t>Trečias lygmuo</a:t>
            </a:r>
          </a:p>
          <a:p>
            <a:pPr lvl="3"/>
            <a:r>
              <a:rPr lang="lt-LT" smtClean="0"/>
              <a:t>Ketvirtas lygmuo</a:t>
            </a:r>
          </a:p>
          <a:p>
            <a:pPr lvl="4"/>
            <a:r>
              <a:rPr lang="lt-LT" smtClean="0"/>
              <a:t>Penktas lygmuo</a:t>
            </a:r>
            <a:endParaRPr lang="en-US" dirty="0"/>
          </a:p>
        </p:txBody>
      </p:sp>
      <p:sp>
        <p:nvSpPr>
          <p:cNvPr id="4" name="Content Placeholder 3"/>
          <p:cNvSpPr>
            <a:spLocks noGrp="1"/>
          </p:cNvSpPr>
          <p:nvPr>
            <p:ph sz="half" idx="2"/>
          </p:nvPr>
        </p:nvSpPr>
        <p:spPr>
          <a:xfrm>
            <a:off x="4700016" y="1097280"/>
            <a:ext cx="3200400" cy="371246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lt-LT" smtClean="0"/>
              <a:t>Spustelėję redag. ruoš. teksto stilių</a:t>
            </a:r>
          </a:p>
          <a:p>
            <a:pPr lvl="1"/>
            <a:r>
              <a:rPr lang="lt-LT" smtClean="0"/>
              <a:t>Antras lygmuo</a:t>
            </a:r>
          </a:p>
          <a:p>
            <a:pPr lvl="2"/>
            <a:r>
              <a:rPr lang="lt-LT" smtClean="0"/>
              <a:t>Trečias lygmuo</a:t>
            </a:r>
          </a:p>
          <a:p>
            <a:pPr lvl="3"/>
            <a:r>
              <a:rPr lang="lt-LT" smtClean="0"/>
              <a:t>Ketvirtas lygmuo</a:t>
            </a:r>
          </a:p>
          <a:p>
            <a:pPr lvl="4"/>
            <a:r>
              <a:rPr lang="lt-LT" smtClean="0"/>
              <a:t>Penktas lygmuo</a:t>
            </a:r>
            <a:endParaRPr lang="en-US" dirty="0"/>
          </a:p>
        </p:txBody>
      </p:sp>
      <p:sp>
        <p:nvSpPr>
          <p:cNvPr id="5" name="Date Placeholder 4"/>
          <p:cNvSpPr>
            <a:spLocks noGrp="1"/>
          </p:cNvSpPr>
          <p:nvPr>
            <p:ph type="dt" sz="half" idx="10"/>
          </p:nvPr>
        </p:nvSpPr>
        <p:spPr/>
        <p:txBody>
          <a:bodyPr/>
          <a:lstStyle/>
          <a:p>
            <a:fld id="{8A73B97F-1574-44B6-AE4B-82CFC4B68D6C}" type="datetimeFigureOut">
              <a:rPr lang="lt-LT" smtClean="0"/>
              <a:t>2022-01-27</a:t>
            </a:fld>
            <a:endParaRPr lang="lt-LT"/>
          </a:p>
        </p:txBody>
      </p:sp>
      <p:sp>
        <p:nvSpPr>
          <p:cNvPr id="6" name="Footer Placeholder 5"/>
          <p:cNvSpPr>
            <a:spLocks noGrp="1"/>
          </p:cNvSpPr>
          <p:nvPr>
            <p:ph type="ftr" sz="quarter" idx="11"/>
          </p:nvPr>
        </p:nvSpPr>
        <p:spPr/>
        <p:txBody>
          <a:bodyPr/>
          <a:lstStyle/>
          <a:p>
            <a:endParaRPr lang="lt-LT"/>
          </a:p>
        </p:txBody>
      </p:sp>
      <p:sp>
        <p:nvSpPr>
          <p:cNvPr id="7" name="Slide Number Placeholder 6"/>
          <p:cNvSpPr>
            <a:spLocks noGrp="1"/>
          </p:cNvSpPr>
          <p:nvPr>
            <p:ph type="sldNum" sz="quarter" idx="12"/>
          </p:nvPr>
        </p:nvSpPr>
        <p:spPr/>
        <p:txBody>
          <a:bodyPr/>
          <a:lstStyle/>
          <a:p>
            <a:fld id="{CD1FE716-1F50-4DCD-A121-5BB9A703B493}" type="slidenum">
              <a:rPr lang="lt-LT" smtClean="0"/>
              <a:t>‹#›</a:t>
            </a:fld>
            <a:endParaRPr lang="lt-LT"/>
          </a:p>
        </p:txBody>
      </p:sp>
      <p:sp>
        <p:nvSpPr>
          <p:cNvPr id="8" name="Title 7"/>
          <p:cNvSpPr>
            <a:spLocks noGrp="1"/>
          </p:cNvSpPr>
          <p:nvPr>
            <p:ph type="title"/>
          </p:nvPr>
        </p:nvSpPr>
        <p:spPr/>
        <p:txBody>
          <a:bodyPr/>
          <a:lstStyle/>
          <a:p>
            <a:r>
              <a:rPr lang="lt-LT" smtClean="0"/>
              <a:t>Spustelėję redag. ruoš. pavad. stilių</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Lyginima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lt-LT" smtClean="0"/>
              <a:t>Spustelėję redag. ruoš. pavad. stilių</a:t>
            </a:r>
            <a:endParaRPr lang="en-US"/>
          </a:p>
        </p:txBody>
      </p:sp>
      <p:sp>
        <p:nvSpPr>
          <p:cNvPr id="3" name="Text Placeholder 2"/>
          <p:cNvSpPr>
            <a:spLocks noGrp="1"/>
          </p:cNvSpPr>
          <p:nvPr>
            <p:ph type="body" idx="1"/>
          </p:nvPr>
        </p:nvSpPr>
        <p:spPr>
          <a:xfrm>
            <a:off x="822960" y="1097280"/>
            <a:ext cx="3200400" cy="548640"/>
          </a:xfrm>
        </p:spPr>
        <p:txBody>
          <a:bodyPr anchor="b">
            <a:normAutofit/>
          </a:bodyPr>
          <a:lstStyle>
            <a:lvl1pPr marL="0" indent="0">
              <a:buNone/>
              <a:defRPr lang="en-US" sz="1400" b="0" kern="1200" cap="all" spc="400" baseline="0" dirty="0" smtClean="0">
                <a:solidFill>
                  <a:schemeClr val="tx1"/>
                </a:solidFill>
                <a:latin typeface="+mn-lt"/>
                <a:ea typeface="+mj-ea"/>
                <a:cs typeface="Tunga" pitchFamily="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100000"/>
              </a:lnSpc>
              <a:spcBef>
                <a:spcPts val="0"/>
              </a:spcBef>
              <a:spcAft>
                <a:spcPts val="0"/>
              </a:spcAft>
              <a:buClr>
                <a:schemeClr val="accent1"/>
              </a:buClr>
              <a:buFont typeface="Arial" pitchFamily="34" charset="0"/>
              <a:buNone/>
            </a:pPr>
            <a:r>
              <a:rPr lang="lt-LT" smtClean="0"/>
              <a:t>Spustelėję redag. ruoš. teksto stilių</a:t>
            </a:r>
          </a:p>
        </p:txBody>
      </p:sp>
      <p:sp>
        <p:nvSpPr>
          <p:cNvPr id="4" name="Content Placeholder 3"/>
          <p:cNvSpPr>
            <a:spLocks noGrp="1"/>
          </p:cNvSpPr>
          <p:nvPr>
            <p:ph sz="half" idx="2"/>
          </p:nvPr>
        </p:nvSpPr>
        <p:spPr>
          <a:xfrm>
            <a:off x="819150" y="1701848"/>
            <a:ext cx="3200400" cy="310896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lt-LT" smtClean="0"/>
              <a:t>Spustelėję redag. ruoš. teksto stilių</a:t>
            </a:r>
          </a:p>
          <a:p>
            <a:pPr lvl="1"/>
            <a:r>
              <a:rPr lang="lt-LT" smtClean="0"/>
              <a:t>Antras lygmuo</a:t>
            </a:r>
          </a:p>
          <a:p>
            <a:pPr lvl="2"/>
            <a:r>
              <a:rPr lang="lt-LT" smtClean="0"/>
              <a:t>Trečias lygmuo</a:t>
            </a:r>
          </a:p>
          <a:p>
            <a:pPr lvl="3"/>
            <a:r>
              <a:rPr lang="lt-LT" smtClean="0"/>
              <a:t>Ketvirtas lygmuo</a:t>
            </a:r>
          </a:p>
          <a:p>
            <a:pPr lvl="4"/>
            <a:r>
              <a:rPr lang="lt-LT" smtClean="0"/>
              <a:t>Penktas lygmuo</a:t>
            </a:r>
            <a:endParaRPr lang="en-US" dirty="0"/>
          </a:p>
        </p:txBody>
      </p:sp>
      <p:sp>
        <p:nvSpPr>
          <p:cNvPr id="5" name="Text Placeholder 4"/>
          <p:cNvSpPr>
            <a:spLocks noGrp="1"/>
          </p:cNvSpPr>
          <p:nvPr>
            <p:ph type="body" sz="quarter" idx="3"/>
          </p:nvPr>
        </p:nvSpPr>
        <p:spPr>
          <a:xfrm>
            <a:off x="4700016" y="1097280"/>
            <a:ext cx="3200400" cy="548640"/>
          </a:xfrm>
        </p:spPr>
        <p:txBody>
          <a:bodyPr anchor="b">
            <a:normAutofit/>
          </a:bodyPr>
          <a:lstStyle>
            <a:lvl1pPr marL="0" indent="0">
              <a:buNone/>
              <a:defRPr lang="en-US" sz="1400" b="0" kern="1200" cap="all" spc="400" baseline="0" dirty="0" smtClean="0">
                <a:solidFill>
                  <a:schemeClr val="tx1"/>
                </a:solidFill>
                <a:latin typeface="+mn-lt"/>
                <a:ea typeface="+mj-ea"/>
                <a:cs typeface="Tunga" pitchFamily="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100000"/>
              </a:lnSpc>
              <a:spcBef>
                <a:spcPts val="0"/>
              </a:spcBef>
              <a:spcAft>
                <a:spcPts val="0"/>
              </a:spcAft>
              <a:buClr>
                <a:schemeClr val="accent1"/>
              </a:buClr>
              <a:buFont typeface="Arial" pitchFamily="34" charset="0"/>
              <a:buNone/>
            </a:pPr>
            <a:r>
              <a:rPr lang="lt-LT" smtClean="0"/>
              <a:t>Spustelėję redag. ruoš. teksto stilių</a:t>
            </a:r>
          </a:p>
        </p:txBody>
      </p:sp>
      <p:sp>
        <p:nvSpPr>
          <p:cNvPr id="6" name="Content Placeholder 5"/>
          <p:cNvSpPr>
            <a:spLocks noGrp="1"/>
          </p:cNvSpPr>
          <p:nvPr>
            <p:ph sz="quarter" idx="4"/>
          </p:nvPr>
        </p:nvSpPr>
        <p:spPr>
          <a:xfrm>
            <a:off x="4700016" y="1701848"/>
            <a:ext cx="3200400" cy="310896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lt-LT" smtClean="0"/>
              <a:t>Spustelėję redag. ruoš. teksto stilių</a:t>
            </a:r>
          </a:p>
          <a:p>
            <a:pPr lvl="1"/>
            <a:r>
              <a:rPr lang="lt-LT" smtClean="0"/>
              <a:t>Antras lygmuo</a:t>
            </a:r>
          </a:p>
          <a:p>
            <a:pPr lvl="2"/>
            <a:r>
              <a:rPr lang="lt-LT" smtClean="0"/>
              <a:t>Trečias lygmuo</a:t>
            </a:r>
          </a:p>
          <a:p>
            <a:pPr lvl="3"/>
            <a:r>
              <a:rPr lang="lt-LT" smtClean="0"/>
              <a:t>Ketvirtas lygmuo</a:t>
            </a:r>
          </a:p>
          <a:p>
            <a:pPr lvl="4"/>
            <a:r>
              <a:rPr lang="lt-LT" smtClean="0"/>
              <a:t>Penktas lygmuo</a:t>
            </a:r>
            <a:endParaRPr lang="en-US" dirty="0"/>
          </a:p>
        </p:txBody>
      </p:sp>
      <p:sp>
        <p:nvSpPr>
          <p:cNvPr id="7" name="Date Placeholder 6"/>
          <p:cNvSpPr>
            <a:spLocks noGrp="1"/>
          </p:cNvSpPr>
          <p:nvPr>
            <p:ph type="dt" sz="half" idx="10"/>
          </p:nvPr>
        </p:nvSpPr>
        <p:spPr/>
        <p:txBody>
          <a:bodyPr/>
          <a:lstStyle/>
          <a:p>
            <a:fld id="{8A73B97F-1574-44B6-AE4B-82CFC4B68D6C}" type="datetimeFigureOut">
              <a:rPr lang="lt-LT" smtClean="0"/>
              <a:t>2022-01-27</a:t>
            </a:fld>
            <a:endParaRPr lang="lt-LT"/>
          </a:p>
        </p:txBody>
      </p:sp>
      <p:sp>
        <p:nvSpPr>
          <p:cNvPr id="8" name="Footer Placeholder 7"/>
          <p:cNvSpPr>
            <a:spLocks noGrp="1"/>
          </p:cNvSpPr>
          <p:nvPr>
            <p:ph type="ftr" sz="quarter" idx="11"/>
          </p:nvPr>
        </p:nvSpPr>
        <p:spPr/>
        <p:txBody>
          <a:bodyPr/>
          <a:lstStyle/>
          <a:p>
            <a:endParaRPr lang="lt-LT"/>
          </a:p>
        </p:txBody>
      </p:sp>
      <p:sp>
        <p:nvSpPr>
          <p:cNvPr id="9" name="Slide Number Placeholder 8"/>
          <p:cNvSpPr>
            <a:spLocks noGrp="1"/>
          </p:cNvSpPr>
          <p:nvPr>
            <p:ph type="sldNum" sz="quarter" idx="12"/>
          </p:nvPr>
        </p:nvSpPr>
        <p:spPr/>
        <p:txBody>
          <a:bodyPr/>
          <a:lstStyle/>
          <a:p>
            <a:fld id="{CD1FE716-1F50-4DCD-A121-5BB9A703B493}" type="slidenum">
              <a:rPr lang="lt-LT" smtClean="0"/>
              <a:t>‹#›</a:t>
            </a:fld>
            <a:endParaRPr lang="lt-LT"/>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k pavadinima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lt-LT" smtClean="0"/>
              <a:t>Spustelėję redag. ruoš. pavad. stilių</a:t>
            </a:r>
            <a:endParaRPr lang="en-US"/>
          </a:p>
        </p:txBody>
      </p:sp>
      <p:sp>
        <p:nvSpPr>
          <p:cNvPr id="3" name="Date Placeholder 2"/>
          <p:cNvSpPr>
            <a:spLocks noGrp="1"/>
          </p:cNvSpPr>
          <p:nvPr>
            <p:ph type="dt" sz="half" idx="10"/>
          </p:nvPr>
        </p:nvSpPr>
        <p:spPr/>
        <p:txBody>
          <a:bodyPr/>
          <a:lstStyle/>
          <a:p>
            <a:fld id="{8A73B97F-1574-44B6-AE4B-82CFC4B68D6C}" type="datetimeFigureOut">
              <a:rPr lang="lt-LT" smtClean="0"/>
              <a:t>2022-01-27</a:t>
            </a:fld>
            <a:endParaRPr lang="lt-LT"/>
          </a:p>
        </p:txBody>
      </p:sp>
      <p:sp>
        <p:nvSpPr>
          <p:cNvPr id="4" name="Footer Placeholder 3"/>
          <p:cNvSpPr>
            <a:spLocks noGrp="1"/>
          </p:cNvSpPr>
          <p:nvPr>
            <p:ph type="ftr" sz="quarter" idx="11"/>
          </p:nvPr>
        </p:nvSpPr>
        <p:spPr/>
        <p:txBody>
          <a:bodyPr/>
          <a:lstStyle/>
          <a:p>
            <a:endParaRPr lang="lt-LT"/>
          </a:p>
        </p:txBody>
      </p:sp>
      <p:sp>
        <p:nvSpPr>
          <p:cNvPr id="5" name="Slide Number Placeholder 4"/>
          <p:cNvSpPr>
            <a:spLocks noGrp="1"/>
          </p:cNvSpPr>
          <p:nvPr>
            <p:ph type="sldNum" sz="quarter" idx="12"/>
          </p:nvPr>
        </p:nvSpPr>
        <p:spPr/>
        <p:txBody>
          <a:bodyPr/>
          <a:lstStyle/>
          <a:p>
            <a:fld id="{CD1FE716-1F50-4DCD-A121-5BB9A703B493}" type="slidenum">
              <a:rPr lang="lt-LT" smtClean="0"/>
              <a:t>‹#›</a:t>
            </a:fld>
            <a:endParaRPr lang="lt-LT"/>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Tuščia">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A73B97F-1574-44B6-AE4B-82CFC4B68D6C}" type="datetimeFigureOut">
              <a:rPr lang="lt-LT" smtClean="0"/>
              <a:t>2022-01-27</a:t>
            </a:fld>
            <a:endParaRPr lang="lt-LT"/>
          </a:p>
        </p:txBody>
      </p:sp>
      <p:sp>
        <p:nvSpPr>
          <p:cNvPr id="3" name="Footer Placeholder 2"/>
          <p:cNvSpPr>
            <a:spLocks noGrp="1"/>
          </p:cNvSpPr>
          <p:nvPr>
            <p:ph type="ftr" sz="quarter" idx="11"/>
          </p:nvPr>
        </p:nvSpPr>
        <p:spPr/>
        <p:txBody>
          <a:bodyPr/>
          <a:lstStyle/>
          <a:p>
            <a:endParaRPr lang="lt-LT"/>
          </a:p>
        </p:txBody>
      </p:sp>
      <p:sp>
        <p:nvSpPr>
          <p:cNvPr id="4" name="Slide Number Placeholder 3"/>
          <p:cNvSpPr>
            <a:spLocks noGrp="1"/>
          </p:cNvSpPr>
          <p:nvPr>
            <p:ph type="sldNum" sz="quarter" idx="12"/>
          </p:nvPr>
        </p:nvSpPr>
        <p:spPr/>
        <p:txBody>
          <a:bodyPr/>
          <a:lstStyle/>
          <a:p>
            <a:fld id="{CD1FE716-1F50-4DCD-A121-5BB9A703B493}" type="slidenum">
              <a:rPr lang="lt-LT" smtClean="0"/>
              <a:t>‹#›</a:t>
            </a:fld>
            <a:endParaRPr lang="lt-LT"/>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Turinys ir antraštė">
    <p:spTree>
      <p:nvGrpSpPr>
        <p:cNvPr id="1" name=""/>
        <p:cNvGrpSpPr/>
        <p:nvPr/>
      </p:nvGrpSpPr>
      <p:grpSpPr>
        <a:xfrm>
          <a:off x="0" y="0"/>
          <a:ext cx="0" cy="0"/>
          <a:chOff x="0" y="0"/>
          <a:chExt cx="0" cy="0"/>
        </a:xfrm>
      </p:grpSpPr>
      <p:sp>
        <p:nvSpPr>
          <p:cNvPr id="17" name="Right Triangle 16"/>
          <p:cNvSpPr/>
          <p:nvPr/>
        </p:nvSpPr>
        <p:spPr>
          <a:xfrm>
            <a:off x="0" y="2647950"/>
            <a:ext cx="3571875" cy="4210050"/>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ight Triangle 17"/>
          <p:cNvSpPr/>
          <p:nvPr/>
        </p:nvSpPr>
        <p:spPr>
          <a:xfrm rot="5400000">
            <a:off x="433389" y="-433387"/>
            <a:ext cx="6858000" cy="7724778"/>
          </a:xfrm>
          <a:prstGeom prst="rtTriangle">
            <a:avLst/>
          </a:pr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2" name="Title 1"/>
          <p:cNvSpPr>
            <a:spLocks noGrp="1"/>
          </p:cNvSpPr>
          <p:nvPr>
            <p:ph type="title"/>
          </p:nvPr>
        </p:nvSpPr>
        <p:spPr>
          <a:xfrm rot="19140000">
            <a:off x="784930" y="1576103"/>
            <a:ext cx="5212080" cy="1089427"/>
          </a:xfrm>
        </p:spPr>
        <p:txBody>
          <a:bodyPr bIns="0" anchor="b"/>
          <a:lstStyle>
            <a:lvl1pPr algn="l">
              <a:defRPr kumimoji="0" lang="en-US" sz="2800" b="0" i="0" u="none" strike="noStrike" kern="1200" cap="all" spc="0" normalizeH="0" baseline="0" noProof="0" dirty="0" smtClean="0">
                <a:ln>
                  <a:noFill/>
                </a:ln>
                <a:solidFill>
                  <a:srgbClr val="FFFFFF"/>
                </a:solidFill>
                <a:effectLst/>
                <a:uLnTx/>
                <a:uFillTx/>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lang="lt-LT" smtClean="0"/>
              <a:t>Spustelėję redag. ruoš. pavad. stilių</a:t>
            </a:r>
            <a:endParaRPr lang="en-US" dirty="0"/>
          </a:p>
        </p:txBody>
      </p:sp>
      <p:sp>
        <p:nvSpPr>
          <p:cNvPr id="3" name="Content Placeholder 2"/>
          <p:cNvSpPr>
            <a:spLocks noGrp="1"/>
          </p:cNvSpPr>
          <p:nvPr>
            <p:ph idx="1"/>
          </p:nvPr>
        </p:nvSpPr>
        <p:spPr>
          <a:xfrm>
            <a:off x="4749552" y="2618912"/>
            <a:ext cx="3807779" cy="3324687"/>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lt-LT" smtClean="0"/>
              <a:t>Spustelėję redag. ruoš. teksto stilių</a:t>
            </a:r>
          </a:p>
          <a:p>
            <a:pPr lvl="1"/>
            <a:r>
              <a:rPr lang="lt-LT" smtClean="0"/>
              <a:t>Antras lygmuo</a:t>
            </a:r>
          </a:p>
          <a:p>
            <a:pPr lvl="2"/>
            <a:r>
              <a:rPr lang="lt-LT" smtClean="0"/>
              <a:t>Trečias lygmuo</a:t>
            </a:r>
          </a:p>
          <a:p>
            <a:pPr lvl="3"/>
            <a:r>
              <a:rPr lang="lt-LT" smtClean="0"/>
              <a:t>Ketvirtas lygmuo</a:t>
            </a:r>
          </a:p>
          <a:p>
            <a:pPr lvl="4"/>
            <a:r>
              <a:rPr lang="lt-LT" smtClean="0"/>
              <a:t>Penktas lygmuo</a:t>
            </a:r>
            <a:endParaRPr lang="en-US" dirty="0"/>
          </a:p>
        </p:txBody>
      </p:sp>
      <p:sp>
        <p:nvSpPr>
          <p:cNvPr id="4" name="Text Placeholder 3"/>
          <p:cNvSpPr>
            <a:spLocks noGrp="1"/>
          </p:cNvSpPr>
          <p:nvPr>
            <p:ph type="body" sz="half" idx="2"/>
          </p:nvPr>
        </p:nvSpPr>
        <p:spPr>
          <a:xfrm rot="19140000">
            <a:off x="1297954" y="2253385"/>
            <a:ext cx="5794760" cy="623314"/>
          </a:xfrm>
        </p:spPr>
        <p:txBody>
          <a:bodyPr>
            <a:normAutofit/>
          </a:bodyPr>
          <a:lstStyle>
            <a:lvl1pPr marL="0" indent="0">
              <a:buNone/>
              <a:defRPr lang="en-US" sz="1400" b="1" kern="1200" dirty="0" smtClean="0">
                <a:solidFill>
                  <a:srgbClr val="FFFFFF"/>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indent="0" algn="l" defTabSz="914400" rtl="0" eaLnBrk="1" fontAlgn="auto" latinLnBrk="0" hangingPunct="1">
              <a:lnSpc>
                <a:spcPct val="100000"/>
              </a:lnSpc>
              <a:spcBef>
                <a:spcPts val="300"/>
              </a:spcBef>
              <a:spcAft>
                <a:spcPts val="0"/>
              </a:spcAft>
              <a:buClr>
                <a:schemeClr val="accent1"/>
              </a:buClr>
              <a:buSzPct val="100000"/>
              <a:buFont typeface="Arial" pitchFamily="34" charset="0"/>
              <a:buNone/>
              <a:tabLst/>
              <a:defRPr/>
            </a:pPr>
            <a:r>
              <a:rPr lang="lt-LT" smtClean="0"/>
              <a:t>Spustelėję redag. ruoš. teksto stilių</a:t>
            </a:r>
          </a:p>
        </p:txBody>
      </p:sp>
      <p:sp>
        <p:nvSpPr>
          <p:cNvPr id="5" name="Date Placeholder 4"/>
          <p:cNvSpPr>
            <a:spLocks noGrp="1"/>
          </p:cNvSpPr>
          <p:nvPr>
            <p:ph type="dt" sz="half" idx="10"/>
          </p:nvPr>
        </p:nvSpPr>
        <p:spPr/>
        <p:txBody>
          <a:bodyPr/>
          <a:lstStyle/>
          <a:p>
            <a:fld id="{8A73B97F-1574-44B6-AE4B-82CFC4B68D6C}" type="datetimeFigureOut">
              <a:rPr lang="lt-LT" smtClean="0"/>
              <a:t>2022-01-27</a:t>
            </a:fld>
            <a:endParaRPr lang="lt-LT"/>
          </a:p>
        </p:txBody>
      </p:sp>
      <p:sp>
        <p:nvSpPr>
          <p:cNvPr id="6" name="Footer Placeholder 5"/>
          <p:cNvSpPr>
            <a:spLocks noGrp="1"/>
          </p:cNvSpPr>
          <p:nvPr>
            <p:ph type="ftr" sz="quarter" idx="11"/>
          </p:nvPr>
        </p:nvSpPr>
        <p:spPr/>
        <p:txBody>
          <a:bodyPr/>
          <a:lstStyle>
            <a:lvl1pPr>
              <a:defRPr>
                <a:solidFill>
                  <a:schemeClr val="tx2"/>
                </a:solidFill>
              </a:defRPr>
            </a:lvl1pPr>
          </a:lstStyle>
          <a:p>
            <a:endParaRPr lang="lt-LT"/>
          </a:p>
        </p:txBody>
      </p:sp>
      <p:sp>
        <p:nvSpPr>
          <p:cNvPr id="7" name="Slide Number Placeholder 6"/>
          <p:cNvSpPr>
            <a:spLocks noGrp="1"/>
          </p:cNvSpPr>
          <p:nvPr>
            <p:ph type="sldNum" sz="quarter" idx="12"/>
          </p:nvPr>
        </p:nvSpPr>
        <p:spPr>
          <a:ln>
            <a:solidFill>
              <a:schemeClr val="tx2"/>
            </a:solidFill>
          </a:ln>
        </p:spPr>
        <p:txBody>
          <a:bodyPr/>
          <a:lstStyle>
            <a:lvl1pPr>
              <a:defRPr>
                <a:solidFill>
                  <a:schemeClr val="tx2"/>
                </a:solidFill>
              </a:defRPr>
            </a:lvl1pPr>
          </a:lstStyle>
          <a:p>
            <a:fld id="{CD1FE716-1F50-4DCD-A121-5BB9A703B493}" type="slidenum">
              <a:rPr lang="lt-LT" smtClean="0"/>
              <a:t>‹#›</a:t>
            </a:fld>
            <a:endParaRPr lang="lt-LT"/>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aveikslėlis ir antraštė">
    <p:spTree>
      <p:nvGrpSpPr>
        <p:cNvPr id="1" name=""/>
        <p:cNvGrpSpPr/>
        <p:nvPr/>
      </p:nvGrpSpPr>
      <p:grpSpPr>
        <a:xfrm>
          <a:off x="0" y="0"/>
          <a:ext cx="0" cy="0"/>
          <a:chOff x="0" y="0"/>
          <a:chExt cx="0" cy="0"/>
        </a:xfrm>
      </p:grpSpPr>
      <p:sp>
        <p:nvSpPr>
          <p:cNvPr id="11" name="Picture Placeholder 10"/>
          <p:cNvSpPr>
            <a:spLocks noGrp="1"/>
          </p:cNvSpPr>
          <p:nvPr>
            <p:ph type="pic" sz="quarter" idx="14"/>
          </p:nvPr>
        </p:nvSpPr>
        <p:spPr>
          <a:xfrm>
            <a:off x="2028825" y="0"/>
            <a:ext cx="7115175" cy="6858000"/>
          </a:xfrm>
          <a:custGeom>
            <a:avLst/>
            <a:gdLst>
              <a:gd name="connsiteX0" fmla="*/ 0 w 7104888"/>
              <a:gd name="connsiteY0" fmla="*/ 0 h 6858000"/>
              <a:gd name="connsiteX1" fmla="*/ 7104888 w 7104888"/>
              <a:gd name="connsiteY1" fmla="*/ 0 h 6858000"/>
              <a:gd name="connsiteX2" fmla="*/ 7104888 w 7104888"/>
              <a:gd name="connsiteY2" fmla="*/ 6858000 h 6858000"/>
              <a:gd name="connsiteX3" fmla="*/ 0 w 7104888"/>
              <a:gd name="connsiteY3" fmla="*/ 6858000 h 6858000"/>
              <a:gd name="connsiteX4" fmla="*/ 0 w 7104888"/>
              <a:gd name="connsiteY4" fmla="*/ 0 h 6858000"/>
              <a:gd name="connsiteX0" fmla="*/ 0 w 7104888"/>
              <a:gd name="connsiteY0" fmla="*/ 0 h 6858000"/>
              <a:gd name="connsiteX1" fmla="*/ 5695188 w 7104888"/>
              <a:gd name="connsiteY1" fmla="*/ 0 h 6858000"/>
              <a:gd name="connsiteX2" fmla="*/ 7104888 w 7104888"/>
              <a:gd name="connsiteY2" fmla="*/ 0 h 6858000"/>
              <a:gd name="connsiteX3" fmla="*/ 7104888 w 7104888"/>
              <a:gd name="connsiteY3" fmla="*/ 6858000 h 6858000"/>
              <a:gd name="connsiteX4" fmla="*/ 0 w 7104888"/>
              <a:gd name="connsiteY4" fmla="*/ 6858000 h 6858000"/>
              <a:gd name="connsiteX5" fmla="*/ 0 w 7104888"/>
              <a:gd name="connsiteY5" fmla="*/ 0 h 6858000"/>
              <a:gd name="connsiteX0" fmla="*/ 10287 w 7115175"/>
              <a:gd name="connsiteY0" fmla="*/ 0 h 6858000"/>
              <a:gd name="connsiteX1" fmla="*/ 5705475 w 7115175"/>
              <a:gd name="connsiteY1" fmla="*/ 0 h 6858000"/>
              <a:gd name="connsiteX2" fmla="*/ 7115175 w 7115175"/>
              <a:gd name="connsiteY2" fmla="*/ 0 h 6858000"/>
              <a:gd name="connsiteX3" fmla="*/ 7115175 w 7115175"/>
              <a:gd name="connsiteY3" fmla="*/ 6858000 h 6858000"/>
              <a:gd name="connsiteX4" fmla="*/ 10287 w 7115175"/>
              <a:gd name="connsiteY4" fmla="*/ 6858000 h 6858000"/>
              <a:gd name="connsiteX5" fmla="*/ 0 w 7115175"/>
              <a:gd name="connsiteY5" fmla="*/ 5048250 h 6858000"/>
              <a:gd name="connsiteX6" fmla="*/ 10287 w 7115175"/>
              <a:gd name="connsiteY6" fmla="*/ 0 h 6858000"/>
              <a:gd name="connsiteX0" fmla="*/ 10287 w 7115175"/>
              <a:gd name="connsiteY0" fmla="*/ 0 h 6858000"/>
              <a:gd name="connsiteX1" fmla="*/ 5705475 w 7115175"/>
              <a:gd name="connsiteY1" fmla="*/ 0 h 6858000"/>
              <a:gd name="connsiteX2" fmla="*/ 7115175 w 7115175"/>
              <a:gd name="connsiteY2" fmla="*/ 0 h 6858000"/>
              <a:gd name="connsiteX3" fmla="*/ 7115175 w 7115175"/>
              <a:gd name="connsiteY3" fmla="*/ 6858000 h 6858000"/>
              <a:gd name="connsiteX4" fmla="*/ 1533526 w 7115175"/>
              <a:gd name="connsiteY4" fmla="*/ 6848475 h 6858000"/>
              <a:gd name="connsiteX5" fmla="*/ 10287 w 7115175"/>
              <a:gd name="connsiteY5" fmla="*/ 6858000 h 6858000"/>
              <a:gd name="connsiteX6" fmla="*/ 0 w 7115175"/>
              <a:gd name="connsiteY6" fmla="*/ 5048250 h 6858000"/>
              <a:gd name="connsiteX7" fmla="*/ 10287 w 7115175"/>
              <a:gd name="connsiteY7" fmla="*/ 0 h 6858000"/>
              <a:gd name="connsiteX0" fmla="*/ 10287 w 7115175"/>
              <a:gd name="connsiteY0" fmla="*/ 0 h 6858000"/>
              <a:gd name="connsiteX1" fmla="*/ 5705475 w 7115175"/>
              <a:gd name="connsiteY1" fmla="*/ 0 h 6858000"/>
              <a:gd name="connsiteX2" fmla="*/ 7115175 w 7115175"/>
              <a:gd name="connsiteY2" fmla="*/ 0 h 6858000"/>
              <a:gd name="connsiteX3" fmla="*/ 7115175 w 7115175"/>
              <a:gd name="connsiteY3" fmla="*/ 6858000 h 6858000"/>
              <a:gd name="connsiteX4" fmla="*/ 1533526 w 7115175"/>
              <a:gd name="connsiteY4" fmla="*/ 6848475 h 6858000"/>
              <a:gd name="connsiteX5" fmla="*/ 0 w 7115175"/>
              <a:gd name="connsiteY5" fmla="*/ 5048250 h 6858000"/>
              <a:gd name="connsiteX6" fmla="*/ 10287 w 7115175"/>
              <a:gd name="connsiteY6" fmla="*/ 0 h 6858000"/>
              <a:gd name="connsiteX0" fmla="*/ 0 w 7115175"/>
              <a:gd name="connsiteY0" fmla="*/ 5048250 h 6858000"/>
              <a:gd name="connsiteX1" fmla="*/ 5705475 w 7115175"/>
              <a:gd name="connsiteY1" fmla="*/ 0 h 6858000"/>
              <a:gd name="connsiteX2" fmla="*/ 7115175 w 7115175"/>
              <a:gd name="connsiteY2" fmla="*/ 0 h 6858000"/>
              <a:gd name="connsiteX3" fmla="*/ 7115175 w 7115175"/>
              <a:gd name="connsiteY3" fmla="*/ 6858000 h 6858000"/>
              <a:gd name="connsiteX4" fmla="*/ 1533526 w 7115175"/>
              <a:gd name="connsiteY4" fmla="*/ 6848475 h 6858000"/>
              <a:gd name="connsiteX5" fmla="*/ 0 w 7115175"/>
              <a:gd name="connsiteY5" fmla="*/ 504825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115175" h="6858000">
                <a:moveTo>
                  <a:pt x="0" y="5048250"/>
                </a:moveTo>
                <a:lnTo>
                  <a:pt x="5705475" y="0"/>
                </a:lnTo>
                <a:lnTo>
                  <a:pt x="7115175" y="0"/>
                </a:lnTo>
                <a:lnTo>
                  <a:pt x="7115175" y="6858000"/>
                </a:lnTo>
                <a:lnTo>
                  <a:pt x="1533526" y="6848475"/>
                </a:lnTo>
                <a:lnTo>
                  <a:pt x="0" y="5048250"/>
                </a:lnTo>
                <a:close/>
              </a:path>
            </a:pathLst>
          </a:custGeom>
          <a:solidFill>
            <a:schemeClr val="accent3">
              <a:alpha val="80000"/>
            </a:schemeClr>
          </a:solidFill>
        </p:spPr>
        <p:txBody>
          <a:bodyPr rIns="182880" anchor="ctr"/>
          <a:lstStyle>
            <a:lvl1pPr algn="r">
              <a:defRPr/>
            </a:lvl1pPr>
          </a:lstStyle>
          <a:p>
            <a:r>
              <a:rPr lang="lt-LT" smtClean="0"/>
              <a:t>Spustelėkite piktogr. norėdami įtraukti pav.</a:t>
            </a:r>
            <a:endParaRPr lang="en-US" dirty="0"/>
          </a:p>
        </p:txBody>
      </p:sp>
      <p:sp>
        <p:nvSpPr>
          <p:cNvPr id="9" name="Right Triangle 8"/>
          <p:cNvSpPr/>
          <p:nvPr/>
        </p:nvSpPr>
        <p:spPr>
          <a:xfrm>
            <a:off x="0" y="2647950"/>
            <a:ext cx="3571875" cy="4210050"/>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p:cNvSpPr/>
          <p:nvPr/>
        </p:nvSpPr>
        <p:spPr>
          <a:xfrm>
            <a:off x="0" y="5048250"/>
            <a:ext cx="3571875" cy="1809750"/>
          </a:xfrm>
          <a:custGeom>
            <a:avLst/>
            <a:gdLst>
              <a:gd name="connsiteX0" fmla="*/ 0 w 3571875"/>
              <a:gd name="connsiteY0" fmla="*/ 4210050 h 4210050"/>
              <a:gd name="connsiteX1" fmla="*/ 0 w 3571875"/>
              <a:gd name="connsiteY1" fmla="*/ 0 h 4210050"/>
              <a:gd name="connsiteX2" fmla="*/ 3571875 w 3571875"/>
              <a:gd name="connsiteY2" fmla="*/ 4210050 h 4210050"/>
              <a:gd name="connsiteX3" fmla="*/ 0 w 3571875"/>
              <a:gd name="connsiteY3" fmla="*/ 4210050 h 4210050"/>
              <a:gd name="connsiteX0" fmla="*/ 0 w 3571875"/>
              <a:gd name="connsiteY0" fmla="*/ 1809750 h 1809750"/>
              <a:gd name="connsiteX1" fmla="*/ 1895475 w 3571875"/>
              <a:gd name="connsiteY1" fmla="*/ 0 h 1809750"/>
              <a:gd name="connsiteX2" fmla="*/ 3571875 w 3571875"/>
              <a:gd name="connsiteY2" fmla="*/ 1809750 h 1809750"/>
              <a:gd name="connsiteX3" fmla="*/ 0 w 3571875"/>
              <a:gd name="connsiteY3" fmla="*/ 1809750 h 1809750"/>
              <a:gd name="connsiteX0" fmla="*/ 0 w 3571875"/>
              <a:gd name="connsiteY0" fmla="*/ 1809750 h 1809750"/>
              <a:gd name="connsiteX1" fmla="*/ 2038350 w 3571875"/>
              <a:gd name="connsiteY1" fmla="*/ 0 h 1809750"/>
              <a:gd name="connsiteX2" fmla="*/ 3571875 w 3571875"/>
              <a:gd name="connsiteY2" fmla="*/ 1809750 h 1809750"/>
              <a:gd name="connsiteX3" fmla="*/ 0 w 3571875"/>
              <a:gd name="connsiteY3" fmla="*/ 1809750 h 1809750"/>
            </a:gdLst>
            <a:ahLst/>
            <a:cxnLst>
              <a:cxn ang="0">
                <a:pos x="connsiteX0" y="connsiteY0"/>
              </a:cxn>
              <a:cxn ang="0">
                <a:pos x="connsiteX1" y="connsiteY1"/>
              </a:cxn>
              <a:cxn ang="0">
                <a:pos x="connsiteX2" y="connsiteY2"/>
              </a:cxn>
              <a:cxn ang="0">
                <a:pos x="connsiteX3" y="connsiteY3"/>
              </a:cxn>
            </a:cxnLst>
            <a:rect l="l" t="t" r="r" b="b"/>
            <a:pathLst>
              <a:path w="3571875" h="1809750">
                <a:moveTo>
                  <a:pt x="0" y="1809750"/>
                </a:moveTo>
                <a:lnTo>
                  <a:pt x="2038350" y="0"/>
                </a:lnTo>
                <a:lnTo>
                  <a:pt x="3571875" y="1809750"/>
                </a:lnTo>
                <a:lnTo>
                  <a:pt x="0" y="1809750"/>
                </a:ln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rot="19140000">
            <a:off x="671197" y="1717501"/>
            <a:ext cx="5486400" cy="867444"/>
          </a:xfrm>
        </p:spPr>
        <p:txBody>
          <a:bodyPr anchor="b"/>
          <a:lstStyle>
            <a:lvl1pPr algn="l">
              <a:defRPr sz="2800" b="0">
                <a:latin typeface="+mj-lt"/>
              </a:defRPr>
            </a:lvl1pPr>
          </a:lstStyle>
          <a:p>
            <a:r>
              <a:rPr lang="lt-LT" smtClean="0"/>
              <a:t>Spustelėję redag. ruoš. pavad. stilių</a:t>
            </a:r>
            <a:endParaRPr lang="en-US" dirty="0"/>
          </a:p>
        </p:txBody>
      </p:sp>
      <p:sp>
        <p:nvSpPr>
          <p:cNvPr id="4" name="Text Placeholder 3"/>
          <p:cNvSpPr>
            <a:spLocks noGrp="1"/>
          </p:cNvSpPr>
          <p:nvPr>
            <p:ph type="body" sz="half" idx="2"/>
          </p:nvPr>
        </p:nvSpPr>
        <p:spPr>
          <a:xfrm rot="19140000">
            <a:off x="1143479" y="2180529"/>
            <a:ext cx="6096545" cy="740664"/>
          </a:xfrm>
        </p:spPr>
        <p:txBody>
          <a:bodyPr/>
          <a:lstStyle>
            <a:lvl1pPr marL="0" indent="0">
              <a:buNone/>
              <a:defRPr sz="14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lt-LT" smtClean="0"/>
              <a:t>Spustelėję redag. ruoš. teksto stilių</a:t>
            </a:r>
          </a:p>
        </p:txBody>
      </p:sp>
      <p:sp>
        <p:nvSpPr>
          <p:cNvPr id="5" name="Date Placeholder 4"/>
          <p:cNvSpPr>
            <a:spLocks noGrp="1"/>
          </p:cNvSpPr>
          <p:nvPr>
            <p:ph type="dt" sz="half" idx="10"/>
          </p:nvPr>
        </p:nvSpPr>
        <p:spPr/>
        <p:txBody>
          <a:bodyPr/>
          <a:lstStyle/>
          <a:p>
            <a:fld id="{8A73B97F-1574-44B6-AE4B-82CFC4B68D6C}" type="datetimeFigureOut">
              <a:rPr lang="lt-LT" smtClean="0"/>
              <a:t>2022-01-27</a:t>
            </a:fld>
            <a:endParaRPr lang="lt-LT"/>
          </a:p>
        </p:txBody>
      </p:sp>
      <p:sp>
        <p:nvSpPr>
          <p:cNvPr id="6" name="Footer Placeholder 5"/>
          <p:cNvSpPr>
            <a:spLocks noGrp="1"/>
          </p:cNvSpPr>
          <p:nvPr>
            <p:ph type="ftr" sz="quarter" idx="11"/>
          </p:nvPr>
        </p:nvSpPr>
        <p:spPr/>
        <p:txBody>
          <a:bodyPr/>
          <a:lstStyle/>
          <a:p>
            <a:endParaRPr lang="lt-LT"/>
          </a:p>
        </p:txBody>
      </p:sp>
      <p:sp>
        <p:nvSpPr>
          <p:cNvPr id="7" name="Slide Number Placeholder 6"/>
          <p:cNvSpPr>
            <a:spLocks noGrp="1"/>
          </p:cNvSpPr>
          <p:nvPr>
            <p:ph type="sldNum" sz="quarter" idx="12"/>
          </p:nvPr>
        </p:nvSpPr>
        <p:spPr/>
        <p:txBody>
          <a:bodyPr/>
          <a:lstStyle/>
          <a:p>
            <a:fld id="{CD1FE716-1F50-4DCD-A121-5BB9A703B493}" type="slidenum">
              <a:rPr lang="lt-LT" smtClean="0"/>
              <a:t>‹#›</a:t>
            </a:fld>
            <a:endParaRPr lang="lt-LT"/>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Freeform 6"/>
          <p:cNvSpPr/>
          <p:nvPr/>
        </p:nvSpPr>
        <p:spPr>
          <a:xfrm>
            <a:off x="-2382" y="5050633"/>
            <a:ext cx="3574257" cy="1807368"/>
          </a:xfrm>
          <a:custGeom>
            <a:avLst/>
            <a:gdLst>
              <a:gd name="connsiteX0" fmla="*/ 0 w 3571875"/>
              <a:gd name="connsiteY0" fmla="*/ 4210050 h 4210050"/>
              <a:gd name="connsiteX1" fmla="*/ 0 w 3571875"/>
              <a:gd name="connsiteY1" fmla="*/ 0 h 4210050"/>
              <a:gd name="connsiteX2" fmla="*/ 3571875 w 3571875"/>
              <a:gd name="connsiteY2" fmla="*/ 4210050 h 4210050"/>
              <a:gd name="connsiteX3" fmla="*/ 0 w 3571875"/>
              <a:gd name="connsiteY3" fmla="*/ 4210050 h 4210050"/>
              <a:gd name="connsiteX0" fmla="*/ 0 w 3571875"/>
              <a:gd name="connsiteY0" fmla="*/ 4210050 h 4210050"/>
              <a:gd name="connsiteX1" fmla="*/ 0 w 3571875"/>
              <a:gd name="connsiteY1" fmla="*/ 0 h 4210050"/>
              <a:gd name="connsiteX2" fmla="*/ 2028825 w 3571875"/>
              <a:gd name="connsiteY2" fmla="*/ 2388394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205038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281238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76450 w 3571875"/>
              <a:gd name="connsiteY2" fmla="*/ 2274094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245519 w 3571875"/>
              <a:gd name="connsiteY2" fmla="*/ 2405063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38350 w 3571875"/>
              <a:gd name="connsiteY2" fmla="*/ 2405063 h 4210050"/>
              <a:gd name="connsiteX3" fmla="*/ 3571875 w 3571875"/>
              <a:gd name="connsiteY3" fmla="*/ 4210050 h 4210050"/>
              <a:gd name="connsiteX4" fmla="*/ 0 w 3571875"/>
              <a:gd name="connsiteY4" fmla="*/ 4210050 h 4210050"/>
              <a:gd name="connsiteX0" fmla="*/ 0 w 3571875"/>
              <a:gd name="connsiteY0" fmla="*/ 2433637 h 2433637"/>
              <a:gd name="connsiteX1" fmla="*/ 257175 w 3571875"/>
              <a:gd name="connsiteY1" fmla="*/ 0 h 2433637"/>
              <a:gd name="connsiteX2" fmla="*/ 2038350 w 3571875"/>
              <a:gd name="connsiteY2" fmla="*/ 628650 h 2433637"/>
              <a:gd name="connsiteX3" fmla="*/ 3571875 w 3571875"/>
              <a:gd name="connsiteY3" fmla="*/ 2433637 h 2433637"/>
              <a:gd name="connsiteX4" fmla="*/ 0 w 3571875"/>
              <a:gd name="connsiteY4" fmla="*/ 2433637 h 2433637"/>
              <a:gd name="connsiteX0" fmla="*/ 2382 w 3574257"/>
              <a:gd name="connsiteY0" fmla="*/ 1807368 h 1807368"/>
              <a:gd name="connsiteX1" fmla="*/ 0 w 3574257"/>
              <a:gd name="connsiteY1" fmla="*/ 0 h 1807368"/>
              <a:gd name="connsiteX2" fmla="*/ 2040732 w 3574257"/>
              <a:gd name="connsiteY2" fmla="*/ 2381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924051 w 3574257"/>
              <a:gd name="connsiteY2" fmla="*/ 307181 h 1807368"/>
              <a:gd name="connsiteX3" fmla="*/ 3574257 w 3574257"/>
              <a:gd name="connsiteY3" fmla="*/ 1807368 h 1807368"/>
              <a:gd name="connsiteX4" fmla="*/ 2382 w 3574257"/>
              <a:gd name="connsiteY4" fmla="*/ 1807368 h 1807368"/>
              <a:gd name="connsiteX0" fmla="*/ 2382 w 3574257"/>
              <a:gd name="connsiteY0" fmla="*/ 1809749 h 1809749"/>
              <a:gd name="connsiteX1" fmla="*/ 0 w 3574257"/>
              <a:gd name="connsiteY1" fmla="*/ 2381 h 1809749"/>
              <a:gd name="connsiteX2" fmla="*/ 2038351 w 3574257"/>
              <a:gd name="connsiteY2" fmla="*/ 0 h 1809749"/>
              <a:gd name="connsiteX3" fmla="*/ 3574257 w 3574257"/>
              <a:gd name="connsiteY3" fmla="*/ 1809749 h 1809749"/>
              <a:gd name="connsiteX4" fmla="*/ 2382 w 3574257"/>
              <a:gd name="connsiteY4" fmla="*/ 1809749 h 1809749"/>
              <a:gd name="connsiteX0" fmla="*/ 2382 w 3574257"/>
              <a:gd name="connsiteY0" fmla="*/ 1807368 h 1807368"/>
              <a:gd name="connsiteX1" fmla="*/ 0 w 3574257"/>
              <a:gd name="connsiteY1" fmla="*/ 0 h 1807368"/>
              <a:gd name="connsiteX2" fmla="*/ 1640682 w 3574257"/>
              <a:gd name="connsiteY2" fmla="*/ 450057 h 1807368"/>
              <a:gd name="connsiteX3" fmla="*/ 3574257 w 3574257"/>
              <a:gd name="connsiteY3" fmla="*/ 1807368 h 1807368"/>
              <a:gd name="connsiteX4" fmla="*/ 2382 w 3574257"/>
              <a:gd name="connsiteY4" fmla="*/ 1807368 h 1807368"/>
              <a:gd name="connsiteX0" fmla="*/ 2382 w 3574257"/>
              <a:gd name="connsiteY0" fmla="*/ 1809749 h 1809749"/>
              <a:gd name="connsiteX1" fmla="*/ 0 w 3574257"/>
              <a:gd name="connsiteY1" fmla="*/ 2381 h 1809749"/>
              <a:gd name="connsiteX2" fmla="*/ 2038351 w 3574257"/>
              <a:gd name="connsiteY2" fmla="*/ 0 h 1809749"/>
              <a:gd name="connsiteX3" fmla="*/ 3574257 w 3574257"/>
              <a:gd name="connsiteY3" fmla="*/ 1809749 h 1809749"/>
              <a:gd name="connsiteX4" fmla="*/ 2382 w 3574257"/>
              <a:gd name="connsiteY4" fmla="*/ 1809749 h 1809749"/>
              <a:gd name="connsiteX0" fmla="*/ 2382 w 3574257"/>
              <a:gd name="connsiteY0" fmla="*/ 1807368 h 1807368"/>
              <a:gd name="connsiteX1" fmla="*/ 0 w 3574257"/>
              <a:gd name="connsiteY1" fmla="*/ 0 h 1807368"/>
              <a:gd name="connsiteX2" fmla="*/ 1657351 w 3574257"/>
              <a:gd name="connsiteY2" fmla="*/ 230982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2040732 w 3574257"/>
              <a:gd name="connsiteY2" fmla="*/ 2382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774032 w 3574257"/>
              <a:gd name="connsiteY2" fmla="*/ 161925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969294 w 3574257"/>
              <a:gd name="connsiteY2" fmla="*/ 21432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819275 w 3574257"/>
              <a:gd name="connsiteY2" fmla="*/ 200026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2045494 w 3574257"/>
              <a:gd name="connsiteY2" fmla="*/ 1 h 1807368"/>
              <a:gd name="connsiteX3" fmla="*/ 3574257 w 3574257"/>
              <a:gd name="connsiteY3" fmla="*/ 1807368 h 1807368"/>
              <a:gd name="connsiteX4" fmla="*/ 2382 w 3574257"/>
              <a:gd name="connsiteY4" fmla="*/ 1807368 h 18073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74257" h="1807368">
                <a:moveTo>
                  <a:pt x="2382" y="1807368"/>
                </a:moveTo>
                <a:lnTo>
                  <a:pt x="0" y="0"/>
                </a:lnTo>
                <a:lnTo>
                  <a:pt x="2045494" y="1"/>
                </a:lnTo>
                <a:lnTo>
                  <a:pt x="3574257" y="1807368"/>
                </a:lnTo>
                <a:lnTo>
                  <a:pt x="2382" y="1807368"/>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p:cNvSpPr/>
          <p:nvPr/>
        </p:nvSpPr>
        <p:spPr>
          <a:xfrm>
            <a:off x="-2380" y="5051292"/>
            <a:ext cx="9146380" cy="1806709"/>
          </a:xfrm>
          <a:custGeom>
            <a:avLst/>
            <a:gdLst>
              <a:gd name="connsiteX0" fmla="*/ 0 w 3350419"/>
              <a:gd name="connsiteY0" fmla="*/ 2081213 h 2083594"/>
              <a:gd name="connsiteX1" fmla="*/ 3031331 w 3350419"/>
              <a:gd name="connsiteY1" fmla="*/ 0 h 2083594"/>
              <a:gd name="connsiteX2" fmla="*/ 3350419 w 3350419"/>
              <a:gd name="connsiteY2" fmla="*/ 80963 h 2083594"/>
              <a:gd name="connsiteX3" fmla="*/ 3350419 w 3350419"/>
              <a:gd name="connsiteY3" fmla="*/ 2083594 h 2083594"/>
              <a:gd name="connsiteX4" fmla="*/ 0 w 3350419"/>
              <a:gd name="connsiteY4" fmla="*/ 2081213 h 2083594"/>
              <a:gd name="connsiteX0" fmla="*/ 0 w 3112294"/>
              <a:gd name="connsiteY0" fmla="*/ 2019301 h 2083594"/>
              <a:gd name="connsiteX1" fmla="*/ 2793206 w 3112294"/>
              <a:gd name="connsiteY1" fmla="*/ 0 h 2083594"/>
              <a:gd name="connsiteX2" fmla="*/ 3112294 w 3112294"/>
              <a:gd name="connsiteY2" fmla="*/ 80963 h 2083594"/>
              <a:gd name="connsiteX3" fmla="*/ 3112294 w 3112294"/>
              <a:gd name="connsiteY3" fmla="*/ 2083594 h 2083594"/>
              <a:gd name="connsiteX4" fmla="*/ 0 w 3112294"/>
              <a:gd name="connsiteY4" fmla="*/ 2019301 h 2083594"/>
              <a:gd name="connsiteX0" fmla="*/ 0 w 3345656"/>
              <a:gd name="connsiteY0" fmla="*/ 2097882 h 2097882"/>
              <a:gd name="connsiteX1" fmla="*/ 3026568 w 3345656"/>
              <a:gd name="connsiteY1" fmla="*/ 0 h 2097882"/>
              <a:gd name="connsiteX2" fmla="*/ 3345656 w 3345656"/>
              <a:gd name="connsiteY2" fmla="*/ 80963 h 2097882"/>
              <a:gd name="connsiteX3" fmla="*/ 3345656 w 3345656"/>
              <a:gd name="connsiteY3" fmla="*/ 2083594 h 2097882"/>
              <a:gd name="connsiteX4" fmla="*/ 0 w 3345656"/>
              <a:gd name="connsiteY4" fmla="*/ 2097882 h 2097882"/>
              <a:gd name="connsiteX0" fmla="*/ 0 w 2800350"/>
              <a:gd name="connsiteY0" fmla="*/ 1935957 h 2083594"/>
              <a:gd name="connsiteX1" fmla="*/ 2481262 w 2800350"/>
              <a:gd name="connsiteY1" fmla="*/ 0 h 2083594"/>
              <a:gd name="connsiteX2" fmla="*/ 2800350 w 2800350"/>
              <a:gd name="connsiteY2" fmla="*/ 80963 h 2083594"/>
              <a:gd name="connsiteX3" fmla="*/ 2800350 w 2800350"/>
              <a:gd name="connsiteY3" fmla="*/ 2083594 h 2083594"/>
              <a:gd name="connsiteX4" fmla="*/ 0 w 2800350"/>
              <a:gd name="connsiteY4" fmla="*/ 1935957 h 2083594"/>
              <a:gd name="connsiteX0" fmla="*/ 0 w 3352800"/>
              <a:gd name="connsiteY0" fmla="*/ 2083594 h 2083594"/>
              <a:gd name="connsiteX1" fmla="*/ 3033712 w 3352800"/>
              <a:gd name="connsiteY1" fmla="*/ 0 h 2083594"/>
              <a:gd name="connsiteX2" fmla="*/ 3352800 w 3352800"/>
              <a:gd name="connsiteY2" fmla="*/ 80963 h 2083594"/>
              <a:gd name="connsiteX3" fmla="*/ 3352800 w 3352800"/>
              <a:gd name="connsiteY3" fmla="*/ 2083594 h 2083594"/>
              <a:gd name="connsiteX4" fmla="*/ 0 w 3352800"/>
              <a:gd name="connsiteY4" fmla="*/ 2083594 h 2083594"/>
              <a:gd name="connsiteX0" fmla="*/ 0 w 3352800"/>
              <a:gd name="connsiteY0" fmla="*/ 2002631 h 2002631"/>
              <a:gd name="connsiteX1" fmla="*/ 3033712 w 3352800"/>
              <a:gd name="connsiteY1" fmla="*/ 15716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988469 w 3352800"/>
              <a:gd name="connsiteY1" fmla="*/ 59530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3966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45314 w 3352800"/>
              <a:gd name="connsiteY1" fmla="*/ 1224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4839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75865 w 3352800"/>
              <a:gd name="connsiteY1" fmla="*/ 8178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901 h 2002901"/>
              <a:gd name="connsiteX1" fmla="*/ 2836585 w 3352800"/>
              <a:gd name="connsiteY1" fmla="*/ 0 h 2002901"/>
              <a:gd name="connsiteX2" fmla="*/ 3352800 w 3352800"/>
              <a:gd name="connsiteY2" fmla="*/ 270 h 2002901"/>
              <a:gd name="connsiteX3" fmla="*/ 3352800 w 3352800"/>
              <a:gd name="connsiteY3" fmla="*/ 2002901 h 2002901"/>
              <a:gd name="connsiteX4" fmla="*/ 0 w 3352800"/>
              <a:gd name="connsiteY4" fmla="*/ 2002901 h 2002901"/>
              <a:gd name="connsiteX0" fmla="*/ 0 w 3352800"/>
              <a:gd name="connsiteY0" fmla="*/ 2002631 h 2002631"/>
              <a:gd name="connsiteX1" fmla="*/ 754045 w 3352800"/>
              <a:gd name="connsiteY1" fmla="*/ 146832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534305 h 534305"/>
              <a:gd name="connsiteX1" fmla="*/ 754045 w 3352800"/>
              <a:gd name="connsiteY1" fmla="*/ 0 h 534305"/>
              <a:gd name="connsiteX2" fmla="*/ 3352800 w 3352800"/>
              <a:gd name="connsiteY2" fmla="*/ 7687 h 534305"/>
              <a:gd name="connsiteX3" fmla="*/ 3352800 w 3352800"/>
              <a:gd name="connsiteY3" fmla="*/ 534305 h 534305"/>
              <a:gd name="connsiteX4" fmla="*/ 0 w 3352800"/>
              <a:gd name="connsiteY4" fmla="*/ 534305 h 534305"/>
              <a:gd name="connsiteX0" fmla="*/ 0 w 3352800"/>
              <a:gd name="connsiteY0" fmla="*/ 534305 h 534305"/>
              <a:gd name="connsiteX1" fmla="*/ 754045 w 3352800"/>
              <a:gd name="connsiteY1" fmla="*/ 0 h 534305"/>
              <a:gd name="connsiteX2" fmla="*/ 3352800 w 3352800"/>
              <a:gd name="connsiteY2" fmla="*/ 7687 h 534305"/>
              <a:gd name="connsiteX3" fmla="*/ 3352800 w 3352800"/>
              <a:gd name="connsiteY3" fmla="*/ 534305 h 534305"/>
              <a:gd name="connsiteX4" fmla="*/ 0 w 3352800"/>
              <a:gd name="connsiteY4" fmla="*/ 534305 h 534305"/>
              <a:gd name="connsiteX0" fmla="*/ 0 w 3352800"/>
              <a:gd name="connsiteY0" fmla="*/ 526618 h 526618"/>
              <a:gd name="connsiteX1" fmla="*/ 980611 w 3352800"/>
              <a:gd name="connsiteY1" fmla="*/ 93681 h 526618"/>
              <a:gd name="connsiteX2" fmla="*/ 3352800 w 3352800"/>
              <a:gd name="connsiteY2" fmla="*/ 0 h 526618"/>
              <a:gd name="connsiteX3" fmla="*/ 3352800 w 3352800"/>
              <a:gd name="connsiteY3" fmla="*/ 526618 h 526618"/>
              <a:gd name="connsiteX4" fmla="*/ 0 w 3352800"/>
              <a:gd name="connsiteY4" fmla="*/ 526618 h 526618"/>
              <a:gd name="connsiteX0" fmla="*/ 0 w 3352800"/>
              <a:gd name="connsiteY0" fmla="*/ 526888 h 526888"/>
              <a:gd name="connsiteX1" fmla="*/ 744735 w 3352800"/>
              <a:gd name="connsiteY1" fmla="*/ 0 h 526888"/>
              <a:gd name="connsiteX2" fmla="*/ 3352800 w 3352800"/>
              <a:gd name="connsiteY2" fmla="*/ 270 h 526888"/>
              <a:gd name="connsiteX3" fmla="*/ 3352800 w 3352800"/>
              <a:gd name="connsiteY3" fmla="*/ 526888 h 526888"/>
              <a:gd name="connsiteX4" fmla="*/ 0 w 3352800"/>
              <a:gd name="connsiteY4" fmla="*/ 526888 h 526888"/>
              <a:gd name="connsiteX0" fmla="*/ 0 w 3352800"/>
              <a:gd name="connsiteY0" fmla="*/ 526618 h 526618"/>
              <a:gd name="connsiteX1" fmla="*/ 811948 w 3352800"/>
              <a:gd name="connsiteY1" fmla="*/ 60921 h 526618"/>
              <a:gd name="connsiteX2" fmla="*/ 3352800 w 3352800"/>
              <a:gd name="connsiteY2" fmla="*/ 0 h 526618"/>
              <a:gd name="connsiteX3" fmla="*/ 3352800 w 3352800"/>
              <a:gd name="connsiteY3" fmla="*/ 526618 h 526618"/>
              <a:gd name="connsiteX4" fmla="*/ 0 w 3352800"/>
              <a:gd name="connsiteY4" fmla="*/ 526618 h 526618"/>
              <a:gd name="connsiteX0" fmla="*/ 0 w 3352800"/>
              <a:gd name="connsiteY0" fmla="*/ 527584 h 527584"/>
              <a:gd name="connsiteX1" fmla="*/ 751718 w 3352800"/>
              <a:gd name="connsiteY1" fmla="*/ 0 h 527584"/>
              <a:gd name="connsiteX2" fmla="*/ 3352800 w 3352800"/>
              <a:gd name="connsiteY2" fmla="*/ 966 h 527584"/>
              <a:gd name="connsiteX3" fmla="*/ 3352800 w 3352800"/>
              <a:gd name="connsiteY3" fmla="*/ 527584 h 527584"/>
              <a:gd name="connsiteX4" fmla="*/ 0 w 3352800"/>
              <a:gd name="connsiteY4" fmla="*/ 527584 h 527584"/>
              <a:gd name="connsiteX0" fmla="*/ 0 w 3352800"/>
              <a:gd name="connsiteY0" fmla="*/ 527584 h 527584"/>
              <a:gd name="connsiteX1" fmla="*/ 751718 w 3352800"/>
              <a:gd name="connsiteY1" fmla="*/ 0 h 527584"/>
              <a:gd name="connsiteX2" fmla="*/ 3241069 w 3352800"/>
              <a:gd name="connsiteY2" fmla="*/ 94144 h 527584"/>
              <a:gd name="connsiteX3" fmla="*/ 3352800 w 3352800"/>
              <a:gd name="connsiteY3" fmla="*/ 527584 h 527584"/>
              <a:gd name="connsiteX4" fmla="*/ 0 w 3352800"/>
              <a:gd name="connsiteY4" fmla="*/ 527584 h 527584"/>
              <a:gd name="connsiteX0" fmla="*/ 0 w 3352800"/>
              <a:gd name="connsiteY0" fmla="*/ 527584 h 527584"/>
              <a:gd name="connsiteX1" fmla="*/ 751718 w 3352800"/>
              <a:gd name="connsiteY1" fmla="*/ 0 h 527584"/>
              <a:gd name="connsiteX2" fmla="*/ 3352800 w 3352800"/>
              <a:gd name="connsiteY2" fmla="*/ 271 h 527584"/>
              <a:gd name="connsiteX3" fmla="*/ 3352800 w 3352800"/>
              <a:gd name="connsiteY3" fmla="*/ 527584 h 527584"/>
              <a:gd name="connsiteX4" fmla="*/ 0 w 3352800"/>
              <a:gd name="connsiteY4" fmla="*/ 527584 h 527584"/>
              <a:gd name="connsiteX0" fmla="*/ 0 w 3352800"/>
              <a:gd name="connsiteY0" fmla="*/ 527313 h 527313"/>
              <a:gd name="connsiteX1" fmla="*/ 900984 w 3352800"/>
              <a:gd name="connsiteY1" fmla="*/ 97774 h 527313"/>
              <a:gd name="connsiteX2" fmla="*/ 3352800 w 3352800"/>
              <a:gd name="connsiteY2" fmla="*/ 0 h 527313"/>
              <a:gd name="connsiteX3" fmla="*/ 3352800 w 3352800"/>
              <a:gd name="connsiteY3" fmla="*/ 527313 h 527313"/>
              <a:gd name="connsiteX4" fmla="*/ 0 w 3352800"/>
              <a:gd name="connsiteY4" fmla="*/ 527313 h 527313"/>
              <a:gd name="connsiteX0" fmla="*/ 0 w 3352800"/>
              <a:gd name="connsiteY0" fmla="*/ 527584 h 527584"/>
              <a:gd name="connsiteX1" fmla="*/ 748227 w 3352800"/>
              <a:gd name="connsiteY1" fmla="*/ 0 h 527584"/>
              <a:gd name="connsiteX2" fmla="*/ 3352800 w 3352800"/>
              <a:gd name="connsiteY2" fmla="*/ 271 h 527584"/>
              <a:gd name="connsiteX3" fmla="*/ 3352800 w 3352800"/>
              <a:gd name="connsiteY3" fmla="*/ 527584 h 527584"/>
              <a:gd name="connsiteX4" fmla="*/ 0 w 3352800"/>
              <a:gd name="connsiteY4" fmla="*/ 527584 h 5275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52800" h="527584">
                <a:moveTo>
                  <a:pt x="0" y="527584"/>
                </a:moveTo>
                <a:lnTo>
                  <a:pt x="748227" y="0"/>
                </a:lnTo>
                <a:lnTo>
                  <a:pt x="3352800" y="271"/>
                </a:lnTo>
                <a:lnTo>
                  <a:pt x="3352800" y="527584"/>
                </a:lnTo>
                <a:lnTo>
                  <a:pt x="0" y="527584"/>
                </a:ln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822960" y="365760"/>
            <a:ext cx="7520940" cy="548640"/>
          </a:xfrm>
          <a:prstGeom prst="rect">
            <a:avLst/>
          </a:prstGeom>
        </p:spPr>
        <p:txBody>
          <a:bodyPr vert="horz" lIns="91440" tIns="45720" rIns="91440" bIns="45720" rtlCol="0" anchor="ctr">
            <a:noAutofit/>
          </a:bodyPr>
          <a:lstStyle/>
          <a:p>
            <a:r>
              <a:rPr lang="lt-LT" smtClean="0"/>
              <a:t>Spustelėję redag. ruoš. pavad. stilių</a:t>
            </a:r>
            <a:endParaRPr lang="en-US" dirty="0"/>
          </a:p>
        </p:txBody>
      </p:sp>
      <p:sp>
        <p:nvSpPr>
          <p:cNvPr id="3" name="Text Placeholder 2"/>
          <p:cNvSpPr>
            <a:spLocks noGrp="1"/>
          </p:cNvSpPr>
          <p:nvPr>
            <p:ph type="body" idx="1"/>
          </p:nvPr>
        </p:nvSpPr>
        <p:spPr>
          <a:xfrm>
            <a:off x="822960" y="1100628"/>
            <a:ext cx="7520940" cy="3579849"/>
          </a:xfrm>
          <a:prstGeom prst="rect">
            <a:avLst/>
          </a:prstGeom>
        </p:spPr>
        <p:txBody>
          <a:bodyPr vert="horz" lIns="91440" tIns="45720" rIns="91440" bIns="45720" rtlCol="0">
            <a:normAutofit/>
          </a:bodyPr>
          <a:lstStyle/>
          <a:p>
            <a:pPr lvl="0"/>
            <a:r>
              <a:rPr lang="lt-LT" smtClean="0"/>
              <a:t>Spustelėję redag. ruoš. teksto stilių</a:t>
            </a:r>
          </a:p>
          <a:p>
            <a:pPr lvl="1"/>
            <a:r>
              <a:rPr lang="lt-LT" smtClean="0"/>
              <a:t>Antras lygmuo</a:t>
            </a:r>
          </a:p>
          <a:p>
            <a:pPr lvl="2"/>
            <a:r>
              <a:rPr lang="lt-LT" smtClean="0"/>
              <a:t>Trečias lygmuo</a:t>
            </a:r>
          </a:p>
          <a:p>
            <a:pPr lvl="3"/>
            <a:r>
              <a:rPr lang="lt-LT" smtClean="0"/>
              <a:t>Ketvirtas lygmuo</a:t>
            </a:r>
          </a:p>
          <a:p>
            <a:pPr lvl="4"/>
            <a:r>
              <a:rPr lang="lt-LT" smtClean="0"/>
              <a:t>Penktas lygmuo</a:t>
            </a:r>
            <a:endParaRPr lang="en-US" dirty="0"/>
          </a:p>
        </p:txBody>
      </p:sp>
      <p:sp>
        <p:nvSpPr>
          <p:cNvPr id="4" name="Date Placeholder 3"/>
          <p:cNvSpPr>
            <a:spLocks noGrp="1"/>
          </p:cNvSpPr>
          <p:nvPr>
            <p:ph type="dt" sz="half" idx="2"/>
          </p:nvPr>
        </p:nvSpPr>
        <p:spPr>
          <a:xfrm rot="19140000">
            <a:off x="201168" y="5870448"/>
            <a:ext cx="2176272" cy="201168"/>
          </a:xfrm>
          <a:prstGeom prst="rect">
            <a:avLst/>
          </a:prstGeom>
        </p:spPr>
        <p:txBody>
          <a:bodyPr vert="horz" lIns="91440" tIns="45720" rIns="91440" bIns="45720" rtlCol="0" anchor="ctr"/>
          <a:lstStyle>
            <a:lvl1pPr algn="l">
              <a:defRPr sz="1200">
                <a:solidFill>
                  <a:srgbClr val="FFFFFF"/>
                </a:solidFill>
              </a:defRPr>
            </a:lvl1pPr>
          </a:lstStyle>
          <a:p>
            <a:fld id="{8A73B97F-1574-44B6-AE4B-82CFC4B68D6C}" type="datetimeFigureOut">
              <a:rPr lang="lt-LT" smtClean="0"/>
              <a:t>2022-01-27</a:t>
            </a:fld>
            <a:endParaRPr lang="lt-LT"/>
          </a:p>
        </p:txBody>
      </p:sp>
      <p:sp>
        <p:nvSpPr>
          <p:cNvPr id="5" name="Footer Placeholder 4"/>
          <p:cNvSpPr>
            <a:spLocks noGrp="1"/>
          </p:cNvSpPr>
          <p:nvPr>
            <p:ph type="ftr" sz="quarter" idx="3"/>
          </p:nvPr>
        </p:nvSpPr>
        <p:spPr>
          <a:xfrm>
            <a:off x="3517514" y="6285122"/>
            <a:ext cx="4724400" cy="274320"/>
          </a:xfrm>
          <a:prstGeom prst="rect">
            <a:avLst/>
          </a:prstGeom>
        </p:spPr>
        <p:txBody>
          <a:bodyPr vert="horz" lIns="91440" tIns="45720" rIns="91440" bIns="45720" rtlCol="0" anchor="ctr"/>
          <a:lstStyle>
            <a:lvl1pPr algn="r">
              <a:defRPr sz="1000" cap="all" spc="200" baseline="0">
                <a:solidFill>
                  <a:srgbClr val="FFFFFF"/>
                </a:solidFill>
              </a:defRPr>
            </a:lvl1pPr>
          </a:lstStyle>
          <a:p>
            <a:endParaRPr lang="lt-LT"/>
          </a:p>
        </p:txBody>
      </p:sp>
      <p:sp>
        <p:nvSpPr>
          <p:cNvPr id="6" name="Slide Number Placeholder 5"/>
          <p:cNvSpPr>
            <a:spLocks noGrp="1"/>
          </p:cNvSpPr>
          <p:nvPr>
            <p:ph type="sldNum" sz="quarter" idx="4"/>
          </p:nvPr>
        </p:nvSpPr>
        <p:spPr>
          <a:xfrm>
            <a:off x="8401038" y="6170822"/>
            <a:ext cx="502920" cy="502920"/>
          </a:xfrm>
          <a:prstGeom prst="ellipse">
            <a:avLst/>
          </a:prstGeom>
          <a:ln w="19050">
            <a:solidFill>
              <a:srgbClr val="FFFFFF"/>
            </a:solidFill>
          </a:ln>
        </p:spPr>
        <p:txBody>
          <a:bodyPr vert="horz" lIns="9144" tIns="9144" rIns="9144" bIns="9144" rtlCol="0" anchor="ctr">
            <a:normAutofit/>
          </a:bodyPr>
          <a:lstStyle>
            <a:lvl1pPr algn="ctr">
              <a:defRPr sz="1650">
                <a:solidFill>
                  <a:srgbClr val="FFFFFF"/>
                </a:solidFill>
              </a:defRPr>
            </a:lvl1pPr>
          </a:lstStyle>
          <a:p>
            <a:fld id="{CD1FE716-1F50-4DCD-A121-5BB9A703B493}" type="slidenum">
              <a:rPr lang="lt-LT" smtClean="0"/>
              <a:t>‹#›</a:t>
            </a:fld>
            <a:endParaRPr lang="lt-LT"/>
          </a:p>
        </p:txBody>
      </p:sp>
    </p:spTree>
  </p:cSld>
  <p:clrMap bg1="lt1" tx1="dk1" bg2="lt2" tx2="dk2" accent1="accent1" accent2="accent2" accent3="accent3" accent4="accent4" accent5="accent5" accent6="accent6" hlink="hlink" folHlink="folHlink"/>
  <p:sldLayoutIdLst>
    <p:sldLayoutId id="2147484117" r:id="rId1"/>
    <p:sldLayoutId id="2147484118" r:id="rId2"/>
    <p:sldLayoutId id="2147484119" r:id="rId3"/>
    <p:sldLayoutId id="2147484120" r:id="rId4"/>
    <p:sldLayoutId id="2147484121" r:id="rId5"/>
    <p:sldLayoutId id="2147484122" r:id="rId6"/>
    <p:sldLayoutId id="2147484123" r:id="rId7"/>
    <p:sldLayoutId id="2147484124" r:id="rId8"/>
    <p:sldLayoutId id="2147484125" r:id="rId9"/>
    <p:sldLayoutId id="2147484126" r:id="rId10"/>
    <p:sldLayoutId id="2147484127" r:id="rId11"/>
  </p:sldLayoutIdLst>
  <p:txStyles>
    <p:titleStyle>
      <a:lvl1pPr algn="l" defTabSz="914400" rtl="0" eaLnBrk="1" latinLnBrk="0" hangingPunct="1">
        <a:spcBef>
          <a:spcPct val="0"/>
        </a:spcBef>
        <a:buNone/>
        <a:defRPr sz="2800" kern="1200" cap="all" baseline="0">
          <a:solidFill>
            <a:schemeClr val="tx1"/>
          </a:solidFill>
          <a:latin typeface="+mj-lt"/>
          <a:ea typeface="+mj-ea"/>
          <a:cs typeface="+mj-cs"/>
        </a:defRPr>
      </a:lvl1pPr>
    </p:titleStyle>
    <p:bodyStyle>
      <a:lvl1pPr marL="342900" indent="-342900" algn="l" defTabSz="914400" rtl="0" eaLnBrk="1" latinLnBrk="0" hangingPunct="1">
        <a:spcBef>
          <a:spcPts val="800"/>
        </a:spcBef>
        <a:buFont typeface="Arial" pitchFamily="34" charset="0"/>
        <a:buNone/>
        <a:defRPr sz="1600" b="1" kern="1200">
          <a:solidFill>
            <a:schemeClr val="tx1"/>
          </a:solidFill>
          <a:latin typeface="+mn-lt"/>
          <a:ea typeface="+mn-ea"/>
          <a:cs typeface="+mn-cs"/>
        </a:defRPr>
      </a:lvl1pPr>
      <a:lvl2pPr marL="173736" indent="-173736"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2pPr>
      <a:lvl3pPr marL="402336" indent="-164592"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3pPr>
      <a:lvl4pPr marL="630936" indent="-164592"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4pPr>
      <a:lvl5pPr marL="859536" indent="-173736"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5pPr>
      <a:lvl6pPr marL="1097280" indent="-173736"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6pPr>
      <a:lvl7pPr marL="1353312" indent="-164592"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7pPr>
      <a:lvl8pPr marL="1581912" indent="-164592"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8pPr>
      <a:lvl9pPr marL="1792224" indent="-164592"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ntraštė 1"/>
          <p:cNvSpPr>
            <a:spLocks noGrp="1"/>
          </p:cNvSpPr>
          <p:nvPr>
            <p:ph type="ctrTitle"/>
          </p:nvPr>
        </p:nvSpPr>
        <p:spPr>
          <a:xfrm>
            <a:off x="685800" y="908720"/>
            <a:ext cx="7702624" cy="2664296"/>
          </a:xfrm>
        </p:spPr>
        <p:txBody>
          <a:bodyPr>
            <a:normAutofit fontScale="90000"/>
          </a:bodyPr>
          <a:lstStyle/>
          <a:p>
            <a:pPr algn="ctr"/>
            <a:r>
              <a:rPr lang="lt-LT" sz="2800" b="1" dirty="0" smtClean="0"/>
              <a:t/>
            </a:r>
            <a:br>
              <a:rPr lang="lt-LT" sz="2800" b="1" dirty="0" smtClean="0"/>
            </a:br>
            <a:r>
              <a:rPr lang="lt-LT" sz="2800" b="1" dirty="0"/>
              <a:t/>
            </a:r>
            <a:br>
              <a:rPr lang="lt-LT" sz="2800" b="1" dirty="0"/>
            </a:br>
            <a:r>
              <a:rPr lang="lt-LT" sz="2800" b="1" dirty="0" smtClean="0"/>
              <a:t/>
            </a:r>
            <a:br>
              <a:rPr lang="lt-LT" sz="2800" b="1" dirty="0" smtClean="0"/>
            </a:br>
            <a:r>
              <a:rPr lang="lt-LT" sz="2800" b="1" dirty="0" smtClean="0"/>
              <a:t>PLUNGĖS RAJONO SAVIVALDYBĖS ADMINISTRACIJOS IR JAI PAVALDŽIŲ ĮSTAIGŲ 2022 metais PLANUOJAMI VIEŠŲJŲ PIRKIMŲ CENTRALIZACIJOS PROCESAI </a:t>
            </a:r>
            <a:endParaRPr lang="lt-LT" sz="2800" b="1" dirty="0"/>
          </a:p>
        </p:txBody>
      </p:sp>
      <p:sp>
        <p:nvSpPr>
          <p:cNvPr id="3" name="Antrinis pavadinimas 2"/>
          <p:cNvSpPr>
            <a:spLocks noGrp="1"/>
          </p:cNvSpPr>
          <p:nvPr>
            <p:ph type="subTitle" idx="1"/>
          </p:nvPr>
        </p:nvSpPr>
        <p:spPr>
          <a:xfrm>
            <a:off x="1371600" y="4869160"/>
            <a:ext cx="6400800" cy="769640"/>
          </a:xfrm>
        </p:spPr>
        <p:txBody>
          <a:bodyPr>
            <a:normAutofit/>
          </a:bodyPr>
          <a:lstStyle/>
          <a:p>
            <a:pPr algn="ctr"/>
            <a:r>
              <a:rPr lang="lt-LT" sz="1100" b="1" dirty="0" smtClean="0"/>
              <a:t>Viešųjų pirkimų skyriaus vedėja </a:t>
            </a:r>
          </a:p>
          <a:p>
            <a:pPr algn="ctr"/>
            <a:r>
              <a:rPr lang="lt-LT" sz="1100" b="1" dirty="0" smtClean="0"/>
              <a:t>Jūratė Garčinskaitė </a:t>
            </a:r>
          </a:p>
          <a:p>
            <a:pPr algn="ctr"/>
            <a:r>
              <a:rPr lang="lt-LT" sz="1100" b="1" dirty="0" smtClean="0"/>
              <a:t>2022-02-02</a:t>
            </a:r>
            <a:endParaRPr lang="lt-LT" sz="1100" b="1" dirty="0"/>
          </a:p>
          <a:p>
            <a:pPr algn="ctr"/>
            <a:endParaRPr lang="lt-LT" sz="1100" b="1" dirty="0"/>
          </a:p>
        </p:txBody>
      </p:sp>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121732" y="548680"/>
            <a:ext cx="6353175" cy="79114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8"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5934055"/>
            <a:ext cx="4200525" cy="914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6564381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ntraštė 1"/>
          <p:cNvSpPr>
            <a:spLocks noGrp="1"/>
          </p:cNvSpPr>
          <p:nvPr>
            <p:ph type="title"/>
          </p:nvPr>
        </p:nvSpPr>
        <p:spPr>
          <a:xfrm>
            <a:off x="822960" y="365760"/>
            <a:ext cx="7520940" cy="4071352"/>
          </a:xfrm>
        </p:spPr>
        <p:txBody>
          <a:bodyPr/>
          <a:lstStyle/>
          <a:p>
            <a:pPr marL="457200" indent="-457200" algn="ctr">
              <a:buFont typeface="Arial" pitchFamily="34" charset="0"/>
              <a:buChar char="•"/>
            </a:pPr>
            <a:r>
              <a:rPr lang="lt-LT" sz="4000" dirty="0" smtClean="0"/>
              <a:t>AČIŪ UŽ DĖMESĮ</a:t>
            </a:r>
            <a:endParaRPr lang="lt-LT" sz="4000" dirty="0"/>
          </a:p>
        </p:txBody>
      </p:sp>
    </p:spTree>
    <p:extLst>
      <p:ext uri="{BB962C8B-B14F-4D97-AF65-F5344CB8AC3E}">
        <p14:creationId xmlns:p14="http://schemas.microsoft.com/office/powerpoint/2010/main" val="36572454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ntraštė 1"/>
          <p:cNvSpPr>
            <a:spLocks noGrp="1"/>
          </p:cNvSpPr>
          <p:nvPr>
            <p:ph type="title"/>
          </p:nvPr>
        </p:nvSpPr>
        <p:spPr/>
        <p:txBody>
          <a:bodyPr>
            <a:normAutofit/>
          </a:bodyPr>
          <a:lstStyle/>
          <a:p>
            <a:pPr lvl="0" algn="ctr"/>
            <a:r>
              <a:rPr lang="lt-LT" sz="2000" u="sng" dirty="0" smtClean="0"/>
              <a:t>TEISĖS AKTŲ PAKEITIMAI (1)</a:t>
            </a:r>
            <a:endParaRPr lang="lt-LT" sz="2000" u="sng" dirty="0"/>
          </a:p>
        </p:txBody>
      </p:sp>
      <p:sp>
        <p:nvSpPr>
          <p:cNvPr id="3" name="Turinio vietos rezervavimo ženklas 2"/>
          <p:cNvSpPr>
            <a:spLocks noGrp="1"/>
          </p:cNvSpPr>
          <p:nvPr>
            <p:ph idx="1"/>
          </p:nvPr>
        </p:nvSpPr>
        <p:spPr/>
        <p:txBody>
          <a:bodyPr>
            <a:normAutofit fontScale="92500" lnSpcReduction="10000"/>
          </a:bodyPr>
          <a:lstStyle/>
          <a:p>
            <a:pPr algn="just"/>
            <a:r>
              <a:rPr lang="lt-LT" dirty="0" smtClean="0"/>
              <a:t>	2021-09-30 </a:t>
            </a:r>
            <a:r>
              <a:rPr lang="lt-LT" dirty="0" err="1" smtClean="0"/>
              <a:t>d</a:t>
            </a:r>
            <a:r>
              <a:rPr lang="lt-LT" dirty="0" smtClean="0"/>
              <a:t>. Seimas </a:t>
            </a:r>
            <a:r>
              <a:rPr lang="lt-LT" dirty="0"/>
              <a:t>priėmė Viešųjų pirkimų įstatymo pataisas (LR Viešųjų pirkimų įstatymo </a:t>
            </a:r>
            <a:r>
              <a:rPr lang="lt-LT" dirty="0" err="1"/>
              <a:t>Nr</a:t>
            </a:r>
            <a:r>
              <a:rPr lang="lt-LT" dirty="0"/>
              <a:t>. I-1491 2, 8, 17, 19, 22, 25, 27, 31, 35, 46, 51, 52, 55, 57, 58, 82, 86, 91, 92, 93, 94, 95, 96 straipsnių pakeitimo ir įstatymo papildymo 821  straipsniu </a:t>
            </a:r>
            <a:r>
              <a:rPr lang="lt-LT" dirty="0" smtClean="0"/>
              <a:t>įstatymas, </a:t>
            </a:r>
            <a:r>
              <a:rPr lang="nn-NO" dirty="0" smtClean="0"/>
              <a:t>2021 </a:t>
            </a:r>
            <a:r>
              <a:rPr lang="nn-NO" dirty="0"/>
              <a:t>m. rugsėjo 30 d. Nr. </a:t>
            </a:r>
            <a:r>
              <a:rPr lang="nn-NO" dirty="0" smtClean="0"/>
              <a:t>XIV-545</a:t>
            </a:r>
            <a:r>
              <a:rPr lang="lt-LT" dirty="0" smtClean="0"/>
              <a:t>). </a:t>
            </a:r>
          </a:p>
          <a:p>
            <a:pPr algn="just"/>
            <a:r>
              <a:rPr lang="lt-LT" dirty="0"/>
              <a:t>	</a:t>
            </a:r>
            <a:r>
              <a:rPr lang="lt-LT" dirty="0" smtClean="0"/>
              <a:t>Pataisomis </a:t>
            </a:r>
            <a:r>
              <a:rPr lang="lt-LT" dirty="0"/>
              <a:t>reglamentuotos lanksčios centralizavimo galimybės </a:t>
            </a:r>
            <a:r>
              <a:rPr lang="lt-LT" dirty="0" smtClean="0"/>
              <a:t>  savivaldybėse</a:t>
            </a:r>
            <a:r>
              <a:rPr lang="lt-LT" dirty="0"/>
              <a:t>, įtvirtinant kad savivaldybės taryba priima sprendimus dėl pirkimų centralizavimo, derindama tris alternatyvas:</a:t>
            </a:r>
          </a:p>
          <a:p>
            <a:pPr algn="just"/>
            <a:r>
              <a:rPr lang="lt-LT" dirty="0" smtClean="0"/>
              <a:t>	1</a:t>
            </a:r>
            <a:r>
              <a:rPr lang="lt-LT" dirty="0"/>
              <a:t>. Steigiant savivaldybės centrinę perkančiąją organizaciją;</a:t>
            </a:r>
          </a:p>
          <a:p>
            <a:pPr algn="just"/>
            <a:r>
              <a:rPr lang="lt-LT" dirty="0" smtClean="0"/>
              <a:t>	2. Sukuriant </a:t>
            </a:r>
            <a:r>
              <a:rPr lang="lt-LT" dirty="0"/>
              <a:t>bendrą centrinę perkančiąją organizaciją kelioms savivaldybėms;</a:t>
            </a:r>
          </a:p>
          <a:p>
            <a:pPr algn="just"/>
            <a:r>
              <a:rPr lang="lt-LT" dirty="0" smtClean="0"/>
              <a:t>	3</a:t>
            </a:r>
            <a:r>
              <a:rPr lang="lt-LT" dirty="0"/>
              <a:t>. Pasirašant centralizuotos pirkimų veiklos paslaugų sutartį su esama centrine perkančiąja organizacija</a:t>
            </a:r>
            <a:r>
              <a:rPr lang="lt-LT" dirty="0" smtClean="0"/>
              <a:t>.</a:t>
            </a:r>
          </a:p>
          <a:p>
            <a:pPr algn="just"/>
            <a:r>
              <a:rPr lang="lt-LT" dirty="0" smtClean="0"/>
              <a:t>	</a:t>
            </a:r>
            <a:r>
              <a:rPr lang="lt-LT" u="sng" dirty="0" smtClean="0"/>
              <a:t>Pirkti centralizuotai visos perkančiosios organizacijos turi nuo 2023 </a:t>
            </a:r>
            <a:r>
              <a:rPr lang="lt-LT" u="sng" dirty="0" err="1" smtClean="0"/>
              <a:t>m</a:t>
            </a:r>
            <a:r>
              <a:rPr lang="lt-LT" u="sng" dirty="0" smtClean="0"/>
              <a:t>. sausio 1 </a:t>
            </a:r>
            <a:r>
              <a:rPr lang="lt-LT" u="sng" dirty="0" err="1" smtClean="0"/>
              <a:t>d</a:t>
            </a:r>
            <a:r>
              <a:rPr lang="lt-LT" u="sng" dirty="0" smtClean="0"/>
              <a:t>. </a:t>
            </a:r>
            <a:endParaRPr lang="lt-LT" u="sng" dirty="0"/>
          </a:p>
          <a:p>
            <a:endParaRPr lang="lt-LT" dirty="0"/>
          </a:p>
        </p:txBody>
      </p:sp>
    </p:spTree>
    <p:extLst>
      <p:ext uri="{BB962C8B-B14F-4D97-AF65-F5344CB8AC3E}">
        <p14:creationId xmlns:p14="http://schemas.microsoft.com/office/powerpoint/2010/main" val="147234423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ntraštė 1"/>
          <p:cNvSpPr>
            <a:spLocks noGrp="1"/>
          </p:cNvSpPr>
          <p:nvPr>
            <p:ph type="title"/>
          </p:nvPr>
        </p:nvSpPr>
        <p:spPr/>
        <p:txBody>
          <a:bodyPr/>
          <a:lstStyle/>
          <a:p>
            <a:pPr algn="ctr"/>
            <a:r>
              <a:rPr lang="lt-LT" sz="2000" u="sng" dirty="0"/>
              <a:t>TEISĖS AKTŲ PAKEITIMAI </a:t>
            </a:r>
            <a:r>
              <a:rPr lang="lt-LT" sz="2000" u="sng" dirty="0" smtClean="0"/>
              <a:t>(2)</a:t>
            </a:r>
            <a:endParaRPr lang="lt-LT" sz="2000" u="sng" dirty="0"/>
          </a:p>
        </p:txBody>
      </p:sp>
      <p:sp>
        <p:nvSpPr>
          <p:cNvPr id="3" name="Turinio vietos rezervavimo ženklas 2"/>
          <p:cNvSpPr>
            <a:spLocks noGrp="1"/>
          </p:cNvSpPr>
          <p:nvPr>
            <p:ph idx="1"/>
          </p:nvPr>
        </p:nvSpPr>
        <p:spPr>
          <a:xfrm>
            <a:off x="822960" y="1100628"/>
            <a:ext cx="7520940" cy="3912548"/>
          </a:xfrm>
        </p:spPr>
        <p:txBody>
          <a:bodyPr>
            <a:normAutofit fontScale="92500" lnSpcReduction="10000"/>
          </a:bodyPr>
          <a:lstStyle/>
          <a:p>
            <a:pPr algn="just"/>
            <a:r>
              <a:rPr lang="lt-LT" dirty="0" smtClean="0"/>
              <a:t>	- Minėtos </a:t>
            </a:r>
            <a:r>
              <a:rPr lang="lt-LT" dirty="0"/>
              <a:t>pataisos netaikomos Perkančiosioms organizacijoms, kurių per einamuosius finansinius metus prekėms, paslaugoms ir darbams įsigyti sudaromų sutarčių bendra vertė neviršija 30 000 </a:t>
            </a:r>
            <a:r>
              <a:rPr lang="lt-LT" dirty="0" err="1"/>
              <a:t>Eur</a:t>
            </a:r>
            <a:r>
              <a:rPr lang="lt-LT" dirty="0"/>
              <a:t> (trisdešimt tūkstančių eurų) (be pridėtinės vertės mokesčio), atliekant šiuos pirkimus, šio įstatymo reikalavimai, išskyrus šio įstatymo 17 ir 96 straipsnius, netaikomi</a:t>
            </a:r>
            <a:r>
              <a:rPr lang="lt-LT" dirty="0" smtClean="0"/>
              <a:t>.</a:t>
            </a:r>
          </a:p>
          <a:p>
            <a:pPr algn="just"/>
            <a:r>
              <a:rPr lang="lt-LT" dirty="0" smtClean="0"/>
              <a:t>      - Atlikus galimybių studiją bei išanalizavus Savivaldybės pavaldume 38 įstaigas pagal pačių įstaigų pateiktus duomenis, kurios vykdo savarankiškai viešuosius pirkimus, nustatyta: 11 įstaigų pateikė duomenis, pagal kuriuos nustatyta, kad jos neviršija 30 </a:t>
            </a:r>
            <a:r>
              <a:rPr lang="lt-LT" dirty="0"/>
              <a:t>000 </a:t>
            </a:r>
            <a:r>
              <a:rPr lang="lt-LT" dirty="0" err="1"/>
              <a:t>Eur</a:t>
            </a:r>
            <a:r>
              <a:rPr lang="lt-LT" dirty="0"/>
              <a:t> (trisdešimt tūkstančių eurų) (be pridėtinės vertės mokesčio</a:t>
            </a:r>
            <a:r>
              <a:rPr lang="lt-LT" dirty="0" smtClean="0"/>
              <a:t>) ribos. Tačiau įvertinus tai, kad duomenys galėjo būti pateikti netikslūs, bei atsižvelgus į kainų augimą (tyrimas atliktas pagal 2019-2020 metų duomenis), galimai dauguma įstaigų </a:t>
            </a:r>
            <a:r>
              <a:rPr lang="lt-LT" dirty="0"/>
              <a:t>viršys  30 000 </a:t>
            </a:r>
            <a:r>
              <a:rPr lang="lt-LT" dirty="0" err="1"/>
              <a:t>Eur</a:t>
            </a:r>
            <a:r>
              <a:rPr lang="lt-LT" dirty="0"/>
              <a:t> (trisdešimt tūkstančių eurų) (be pridėtinės vertės mokesčio) </a:t>
            </a:r>
            <a:r>
              <a:rPr lang="lt-LT" dirty="0" smtClean="0"/>
              <a:t>ribą jau 2022 metais. </a:t>
            </a:r>
          </a:p>
          <a:p>
            <a:pPr algn="ctr"/>
            <a:r>
              <a:rPr lang="lt-LT" dirty="0" smtClean="0"/>
              <a:t>	</a:t>
            </a:r>
            <a:r>
              <a:rPr lang="lt-LT" u="sng" dirty="0" smtClean="0"/>
              <a:t>Todėl galima teigti, kad visos šios įstaigos privalės dalyvauti viešųjų pirkimų centralizavimo procese.</a:t>
            </a:r>
          </a:p>
        </p:txBody>
      </p:sp>
    </p:spTree>
    <p:extLst>
      <p:ext uri="{BB962C8B-B14F-4D97-AF65-F5344CB8AC3E}">
        <p14:creationId xmlns:p14="http://schemas.microsoft.com/office/powerpoint/2010/main" val="138619588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Users\Garcinskaite\AppData\Local\Microsoft\Windows\INetCache\Content.Outlook\XVFCJOUY\photo_2022-01-27_11-10-2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43608" y="980728"/>
            <a:ext cx="7488832" cy="382326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991431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ntraštė 1"/>
          <p:cNvSpPr>
            <a:spLocks noGrp="1"/>
          </p:cNvSpPr>
          <p:nvPr>
            <p:ph type="title"/>
          </p:nvPr>
        </p:nvSpPr>
        <p:spPr/>
        <p:txBody>
          <a:bodyPr/>
          <a:lstStyle/>
          <a:p>
            <a:pPr algn="ctr"/>
            <a:r>
              <a:rPr lang="lt-LT" sz="2000" u="sng" dirty="0" smtClean="0"/>
              <a:t>Centralizavimo planavimo proceso etapai 2022 metais (1)</a:t>
            </a:r>
            <a:endParaRPr lang="lt-LT" sz="2000" u="sng" dirty="0"/>
          </a:p>
        </p:txBody>
      </p:sp>
      <p:sp>
        <p:nvSpPr>
          <p:cNvPr id="3" name="Turinio vietos rezervavimo ženklas 2"/>
          <p:cNvSpPr>
            <a:spLocks noGrp="1"/>
          </p:cNvSpPr>
          <p:nvPr>
            <p:ph idx="1"/>
          </p:nvPr>
        </p:nvSpPr>
        <p:spPr/>
        <p:txBody>
          <a:bodyPr>
            <a:normAutofit fontScale="92500" lnSpcReduction="20000"/>
          </a:bodyPr>
          <a:lstStyle/>
          <a:p>
            <a:pPr algn="just"/>
            <a:r>
              <a:rPr lang="lt-LT" dirty="0" smtClean="0"/>
              <a:t>	1</a:t>
            </a:r>
            <a:r>
              <a:rPr lang="lt-LT" dirty="0"/>
              <a:t>. </a:t>
            </a:r>
            <a:r>
              <a:rPr lang="lt-LT" dirty="0" smtClean="0"/>
              <a:t>Savivaldybės </a:t>
            </a:r>
            <a:r>
              <a:rPr lang="lt-LT" dirty="0"/>
              <a:t>taryba </a:t>
            </a:r>
            <a:r>
              <a:rPr lang="lt-LT" dirty="0" smtClean="0"/>
              <a:t>turės priimti sprendimą </a:t>
            </a:r>
            <a:r>
              <a:rPr lang="lt-LT" dirty="0"/>
              <a:t>dėl pirkimų centralizavimo, derindama tris alternatyvas</a:t>
            </a:r>
            <a:r>
              <a:rPr lang="lt-LT" dirty="0" smtClean="0"/>
              <a:t>: steigiant </a:t>
            </a:r>
            <a:r>
              <a:rPr lang="lt-LT" dirty="0"/>
              <a:t>savivaldybės centrinę perkančiąją organizaciją</a:t>
            </a:r>
            <a:r>
              <a:rPr lang="lt-LT" dirty="0" smtClean="0"/>
              <a:t>; sukuriant </a:t>
            </a:r>
            <a:r>
              <a:rPr lang="lt-LT" dirty="0"/>
              <a:t>bendrą centrinę perkančiąją organizaciją kelioms savivaldybėms</a:t>
            </a:r>
            <a:r>
              <a:rPr lang="lt-LT" dirty="0" smtClean="0"/>
              <a:t>; pasirašant </a:t>
            </a:r>
            <a:r>
              <a:rPr lang="lt-LT" dirty="0"/>
              <a:t>centralizuotos pirkimų veiklos paslaugų sutartį su esama centrine perkančiąja </a:t>
            </a:r>
            <a:r>
              <a:rPr lang="lt-LT" dirty="0" smtClean="0"/>
              <a:t>organizacija</a:t>
            </a:r>
            <a:r>
              <a:rPr lang="lt-LT" dirty="0"/>
              <a:t> </a:t>
            </a:r>
            <a:r>
              <a:rPr lang="lt-LT" dirty="0" smtClean="0"/>
              <a:t>(Savivaldybės taryba).</a:t>
            </a:r>
          </a:p>
          <a:p>
            <a:pPr algn="just"/>
            <a:r>
              <a:rPr lang="lt-LT" dirty="0" smtClean="0"/>
              <a:t>      2</a:t>
            </a:r>
            <a:r>
              <a:rPr lang="lt-LT" dirty="0"/>
              <a:t>. </a:t>
            </a:r>
            <a:r>
              <a:rPr lang="lt-LT" dirty="0" smtClean="0"/>
              <a:t>Įdiegti vieningą procesinį požiūrį, parengti tarpusavyje integruoti </a:t>
            </a:r>
            <a:r>
              <a:rPr lang="lt-LT" dirty="0"/>
              <a:t>VP proceso organizavimo </a:t>
            </a:r>
            <a:r>
              <a:rPr lang="lt-LT" dirty="0" smtClean="0"/>
              <a:t>aprašai (viešųjų pirkimų proceso </a:t>
            </a:r>
            <a:r>
              <a:rPr lang="lt-LT" dirty="0"/>
              <a:t>organizavimo tvarkos </a:t>
            </a:r>
            <a:r>
              <a:rPr lang="lt-LT" dirty="0" smtClean="0"/>
              <a:t>aprašai, vieningi teisės aktai) (VPS ir išorės pagalba).</a:t>
            </a:r>
          </a:p>
          <a:p>
            <a:pPr algn="just"/>
            <a:r>
              <a:rPr lang="lt-LT" dirty="0"/>
              <a:t>	</a:t>
            </a:r>
            <a:r>
              <a:rPr lang="lt-LT" dirty="0" smtClean="0"/>
              <a:t>3. </a:t>
            </a:r>
            <a:r>
              <a:rPr lang="lt-LT" dirty="0"/>
              <a:t>Pagal poreikį </a:t>
            </a:r>
            <a:r>
              <a:rPr lang="lt-LT" dirty="0" smtClean="0"/>
              <a:t>įdiegti programinę įrangą, </a:t>
            </a:r>
            <a:r>
              <a:rPr lang="lt-LT" dirty="0"/>
              <a:t>padedanti administruoti </a:t>
            </a:r>
            <a:r>
              <a:rPr lang="lt-LT" dirty="0" smtClean="0"/>
              <a:t>ir kontroliuoti </a:t>
            </a:r>
            <a:r>
              <a:rPr lang="lt-LT" dirty="0"/>
              <a:t>VP </a:t>
            </a:r>
            <a:r>
              <a:rPr lang="lt-LT" dirty="0" smtClean="0"/>
              <a:t>procesus (VPS ir išorės pagalba).</a:t>
            </a:r>
          </a:p>
          <a:p>
            <a:pPr algn="just"/>
            <a:r>
              <a:rPr lang="lt-LT" dirty="0" smtClean="0"/>
              <a:t>	4. Žmogiškųjų išteklių paieška pagal nustatytą poreikį (Administracija).</a:t>
            </a:r>
          </a:p>
          <a:p>
            <a:pPr algn="just"/>
            <a:r>
              <a:rPr lang="lt-LT" dirty="0" smtClean="0"/>
              <a:t>	5. </a:t>
            </a:r>
            <a:r>
              <a:rPr lang="lt-LT" dirty="0"/>
              <a:t>Nuo 2023 </a:t>
            </a:r>
            <a:r>
              <a:rPr lang="lt-LT" dirty="0" err="1"/>
              <a:t>m</a:t>
            </a:r>
            <a:r>
              <a:rPr lang="lt-LT" dirty="0"/>
              <a:t>. sausio 1 </a:t>
            </a:r>
            <a:r>
              <a:rPr lang="lt-LT" dirty="0" err="1"/>
              <a:t>d</a:t>
            </a:r>
            <a:r>
              <a:rPr lang="lt-LT" dirty="0"/>
              <a:t>. viešojo pirkimo komisijoje turės būti bent vienas asmuo, turintis pirkimų specialisto pažymėjimą. Laikyti žinių patikrinimo testą bus galima jau nuo 2022 </a:t>
            </a:r>
            <a:r>
              <a:rPr lang="lt-LT" dirty="0" err="1"/>
              <a:t>m</a:t>
            </a:r>
            <a:r>
              <a:rPr lang="lt-LT" dirty="0"/>
              <a:t>. liepos 1 </a:t>
            </a:r>
            <a:r>
              <a:rPr lang="lt-LT" dirty="0" err="1"/>
              <a:t>d</a:t>
            </a:r>
            <a:r>
              <a:rPr lang="lt-LT" dirty="0"/>
              <a:t>. </a:t>
            </a:r>
            <a:r>
              <a:rPr lang="lt-LT" dirty="0" smtClean="0"/>
              <a:t>Todėl siekti, kad Viešųjų pirkimų skyriaus 4 darbuotojai gautų pirkimo specialisto pažymėjimą (VPS). </a:t>
            </a:r>
            <a:endParaRPr lang="lt-LT" dirty="0"/>
          </a:p>
          <a:p>
            <a:pPr algn="just"/>
            <a:endParaRPr lang="lt-LT" dirty="0"/>
          </a:p>
        </p:txBody>
      </p:sp>
    </p:spTree>
    <p:extLst>
      <p:ext uri="{BB962C8B-B14F-4D97-AF65-F5344CB8AC3E}">
        <p14:creationId xmlns:p14="http://schemas.microsoft.com/office/powerpoint/2010/main" val="341958900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ntraštė 1"/>
          <p:cNvSpPr>
            <a:spLocks noGrp="1"/>
          </p:cNvSpPr>
          <p:nvPr>
            <p:ph type="title"/>
          </p:nvPr>
        </p:nvSpPr>
        <p:spPr/>
        <p:txBody>
          <a:bodyPr/>
          <a:lstStyle/>
          <a:p>
            <a:pPr algn="ctr"/>
            <a:r>
              <a:rPr lang="pt-BR" sz="2000" u="sng" dirty="0"/>
              <a:t>Centralizavimo planavimo proceso etapai 2022 metais </a:t>
            </a:r>
            <a:r>
              <a:rPr lang="lt-LT" sz="2000" u="sng" dirty="0" smtClean="0"/>
              <a:t>(2)</a:t>
            </a:r>
            <a:br>
              <a:rPr lang="lt-LT" sz="2000" u="sng" dirty="0" smtClean="0"/>
            </a:br>
            <a:r>
              <a:rPr lang="lt-LT" sz="2000" u="sng" dirty="0" smtClean="0"/>
              <a:t>Žmogiškųjų išteklių poreikio nustatymo aspektai</a:t>
            </a:r>
            <a:endParaRPr lang="lt-LT" sz="2000" u="sng" dirty="0"/>
          </a:p>
        </p:txBody>
      </p:sp>
      <p:sp>
        <p:nvSpPr>
          <p:cNvPr id="3" name="Turinio vietos rezervavimo ženklas 2"/>
          <p:cNvSpPr>
            <a:spLocks noGrp="1"/>
          </p:cNvSpPr>
          <p:nvPr>
            <p:ph idx="1"/>
          </p:nvPr>
        </p:nvSpPr>
        <p:spPr/>
        <p:txBody>
          <a:bodyPr>
            <a:normAutofit lnSpcReduction="10000"/>
          </a:bodyPr>
          <a:lstStyle/>
          <a:p>
            <a:pPr lvl="0" algn="just"/>
            <a:r>
              <a:rPr lang="lt-LT" sz="1500" dirty="0" smtClean="0">
                <a:solidFill>
                  <a:srgbClr val="000000"/>
                </a:solidFill>
              </a:rPr>
              <a:t>	1</a:t>
            </a:r>
            <a:r>
              <a:rPr lang="lt-LT" sz="1500" dirty="0">
                <a:solidFill>
                  <a:srgbClr val="000000"/>
                </a:solidFill>
              </a:rPr>
              <a:t>. Atlikta duomenų analizė parodė, kad vertinant viešųjų pirkimų sutartis (tęstines sutartis) nuo 1 </a:t>
            </a:r>
            <a:r>
              <a:rPr lang="lt-LT" sz="1500" dirty="0" err="1">
                <a:solidFill>
                  <a:srgbClr val="000000"/>
                </a:solidFill>
              </a:rPr>
              <a:t>Eur</a:t>
            </a:r>
            <a:r>
              <a:rPr lang="lt-LT" sz="1500" dirty="0">
                <a:solidFill>
                  <a:srgbClr val="000000"/>
                </a:solidFill>
              </a:rPr>
              <a:t> sumos, kurios baigiasi nuo 2023 </a:t>
            </a:r>
            <a:r>
              <a:rPr lang="lt-LT" sz="1500" dirty="0" err="1">
                <a:solidFill>
                  <a:srgbClr val="000000"/>
                </a:solidFill>
              </a:rPr>
              <a:t>m</a:t>
            </a:r>
            <a:r>
              <a:rPr lang="lt-LT" sz="1500" dirty="0">
                <a:solidFill>
                  <a:srgbClr val="000000"/>
                </a:solidFill>
              </a:rPr>
              <a:t>., didžiausias komisijos pirkimų pikas numatomas balandžio </a:t>
            </a:r>
            <a:r>
              <a:rPr lang="lt-LT" sz="1500" dirty="0" err="1">
                <a:solidFill>
                  <a:srgbClr val="000000"/>
                </a:solidFill>
              </a:rPr>
              <a:t>mėn</a:t>
            </a:r>
            <a:r>
              <a:rPr lang="lt-LT" sz="1500" dirty="0">
                <a:solidFill>
                  <a:srgbClr val="000000"/>
                </a:solidFill>
              </a:rPr>
              <a:t>., atitinkamai 37 paraleliai vykstantys komisijos pirkimai. Atitinkamai šį mėnesį Pirkimų specialistų, turinčių Pirkimų specialistų pažymėjimą, poreikis išauga </a:t>
            </a:r>
            <a:r>
              <a:rPr lang="lt-LT" sz="1500" u="sng" dirty="0">
                <a:solidFill>
                  <a:srgbClr val="000000"/>
                </a:solidFill>
              </a:rPr>
              <a:t>iki 15 specialistų.</a:t>
            </a:r>
          </a:p>
          <a:p>
            <a:pPr lvl="0" algn="just"/>
            <a:r>
              <a:rPr lang="lt-LT" sz="1500" dirty="0">
                <a:solidFill>
                  <a:srgbClr val="000000"/>
                </a:solidFill>
              </a:rPr>
              <a:t>	2. Vertinant viešųjų pirkimų sutartis (tęstines sutartis) nuo 5 </a:t>
            </a:r>
            <a:r>
              <a:rPr lang="lt-LT" sz="1500" dirty="0" err="1">
                <a:solidFill>
                  <a:srgbClr val="000000"/>
                </a:solidFill>
              </a:rPr>
              <a:t>tūkst</a:t>
            </a:r>
            <a:r>
              <a:rPr lang="lt-LT" sz="1500" dirty="0">
                <a:solidFill>
                  <a:srgbClr val="000000"/>
                </a:solidFill>
              </a:rPr>
              <a:t>. </a:t>
            </a:r>
            <a:r>
              <a:rPr lang="lt-LT" sz="1500" dirty="0" err="1">
                <a:solidFill>
                  <a:srgbClr val="000000"/>
                </a:solidFill>
              </a:rPr>
              <a:t>Eur</a:t>
            </a:r>
            <a:r>
              <a:rPr lang="lt-LT" sz="1500" dirty="0">
                <a:solidFill>
                  <a:srgbClr val="000000"/>
                </a:solidFill>
              </a:rPr>
              <a:t> sumos, kurios baigiasi nuo 2023 </a:t>
            </a:r>
            <a:r>
              <a:rPr lang="lt-LT" sz="1500" dirty="0" err="1">
                <a:solidFill>
                  <a:srgbClr val="000000"/>
                </a:solidFill>
              </a:rPr>
              <a:t>m</a:t>
            </a:r>
            <a:r>
              <a:rPr lang="lt-LT" sz="1500" dirty="0">
                <a:solidFill>
                  <a:srgbClr val="000000"/>
                </a:solidFill>
              </a:rPr>
              <a:t>., komisijos pirkimų pikas taip pat numatomas balandžio </a:t>
            </a:r>
            <a:r>
              <a:rPr lang="lt-LT" sz="1500" dirty="0" err="1">
                <a:solidFill>
                  <a:srgbClr val="000000"/>
                </a:solidFill>
              </a:rPr>
              <a:t>mėn</a:t>
            </a:r>
            <a:r>
              <a:rPr lang="lt-LT" sz="1500" dirty="0">
                <a:solidFill>
                  <a:srgbClr val="000000"/>
                </a:solidFill>
              </a:rPr>
              <a:t>., atitinkamai 22 paraleliai vykstantys komisijos pirkimai. Šį mėnesį Pirkimų specialistų, turinčių Pirkimų specialistų pažymėjimą, </a:t>
            </a:r>
            <a:r>
              <a:rPr lang="lt-LT" sz="1500" u="sng" dirty="0">
                <a:solidFill>
                  <a:srgbClr val="000000"/>
                </a:solidFill>
              </a:rPr>
              <a:t>poreikis yra 9 specialistai.</a:t>
            </a:r>
          </a:p>
          <a:p>
            <a:pPr lvl="0" algn="just"/>
            <a:r>
              <a:rPr lang="lt-LT" sz="1500" dirty="0">
                <a:solidFill>
                  <a:srgbClr val="000000"/>
                </a:solidFill>
              </a:rPr>
              <a:t>	3. Vertinant viešųjų pirkimų sutartis (tęstines sutartis) nuo 15 </a:t>
            </a:r>
            <a:r>
              <a:rPr lang="lt-LT" sz="1500" dirty="0" err="1">
                <a:solidFill>
                  <a:srgbClr val="000000"/>
                </a:solidFill>
              </a:rPr>
              <a:t>tūkst</a:t>
            </a:r>
            <a:r>
              <a:rPr lang="lt-LT" sz="1500" dirty="0">
                <a:solidFill>
                  <a:srgbClr val="000000"/>
                </a:solidFill>
              </a:rPr>
              <a:t>. </a:t>
            </a:r>
            <a:r>
              <a:rPr lang="lt-LT" sz="1500" dirty="0" err="1">
                <a:solidFill>
                  <a:srgbClr val="000000"/>
                </a:solidFill>
              </a:rPr>
              <a:t>Eur</a:t>
            </a:r>
            <a:r>
              <a:rPr lang="lt-LT" sz="1500" dirty="0">
                <a:solidFill>
                  <a:srgbClr val="000000"/>
                </a:solidFill>
              </a:rPr>
              <a:t> sumos, kurios baigiasi nuo 2023 </a:t>
            </a:r>
            <a:r>
              <a:rPr lang="lt-LT" sz="1500" dirty="0" err="1">
                <a:solidFill>
                  <a:srgbClr val="000000"/>
                </a:solidFill>
              </a:rPr>
              <a:t>m</a:t>
            </a:r>
            <a:r>
              <a:rPr lang="lt-LT" sz="1500" dirty="0">
                <a:solidFill>
                  <a:srgbClr val="000000"/>
                </a:solidFill>
              </a:rPr>
              <a:t>., komisijos pirkimų pikas numatomas sausio ir balandžio </a:t>
            </a:r>
            <a:r>
              <a:rPr lang="lt-LT" sz="1500" dirty="0" err="1">
                <a:solidFill>
                  <a:srgbClr val="000000"/>
                </a:solidFill>
              </a:rPr>
              <a:t>mėn</a:t>
            </a:r>
            <a:r>
              <a:rPr lang="lt-LT" sz="1500" dirty="0">
                <a:solidFill>
                  <a:srgbClr val="000000"/>
                </a:solidFill>
              </a:rPr>
              <a:t>., atitinkamai 12 ir 14 paraleliai vykstančių komisijos pirkimų. Šiais mėnesiais specialistų, turinčių Pirkimų specialistų pažymėjimą, </a:t>
            </a:r>
            <a:r>
              <a:rPr lang="lt-LT" sz="1500" u="sng" dirty="0">
                <a:solidFill>
                  <a:srgbClr val="000000"/>
                </a:solidFill>
              </a:rPr>
              <a:t>poreikis yra 6 specialistai.</a:t>
            </a:r>
          </a:p>
          <a:p>
            <a:endParaRPr lang="lt-LT" dirty="0"/>
          </a:p>
        </p:txBody>
      </p:sp>
    </p:spTree>
    <p:extLst>
      <p:ext uri="{BB962C8B-B14F-4D97-AF65-F5344CB8AC3E}">
        <p14:creationId xmlns:p14="http://schemas.microsoft.com/office/powerpoint/2010/main" val="74395435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ntraštė 1"/>
          <p:cNvSpPr>
            <a:spLocks noGrp="1"/>
          </p:cNvSpPr>
          <p:nvPr>
            <p:ph type="title"/>
          </p:nvPr>
        </p:nvSpPr>
        <p:spPr/>
        <p:txBody>
          <a:bodyPr/>
          <a:lstStyle/>
          <a:p>
            <a:pPr algn="ctr"/>
            <a:r>
              <a:rPr lang="pt-BR" sz="2000" dirty="0"/>
              <a:t>Centralizavimo planavimo proceso etapai 2022 metais </a:t>
            </a:r>
            <a:r>
              <a:rPr lang="lt-LT" sz="2000" dirty="0" smtClean="0"/>
              <a:t>(3) </a:t>
            </a:r>
            <a:br>
              <a:rPr lang="lt-LT" sz="2000" dirty="0" smtClean="0"/>
            </a:br>
            <a:r>
              <a:rPr lang="lt-LT" sz="2000" dirty="0" smtClean="0"/>
              <a:t>(prielaidos)</a:t>
            </a:r>
            <a:endParaRPr lang="lt-LT" sz="2000" dirty="0"/>
          </a:p>
        </p:txBody>
      </p:sp>
      <p:sp>
        <p:nvSpPr>
          <p:cNvPr id="3" name="Turinio vietos rezervavimo ženklas 2"/>
          <p:cNvSpPr>
            <a:spLocks noGrp="1"/>
          </p:cNvSpPr>
          <p:nvPr>
            <p:ph idx="1"/>
          </p:nvPr>
        </p:nvSpPr>
        <p:spPr>
          <a:xfrm>
            <a:off x="822960" y="1100628"/>
            <a:ext cx="7520940" cy="4056564"/>
          </a:xfrm>
        </p:spPr>
        <p:txBody>
          <a:bodyPr>
            <a:normAutofit fontScale="92500" lnSpcReduction="10000"/>
          </a:bodyPr>
          <a:lstStyle/>
          <a:p>
            <a:pPr algn="just"/>
            <a:r>
              <a:rPr lang="lt-LT" dirty="0"/>
              <a:t>- Centralizuotų viešųjų pirkimų objektas - prekės, paslaugos ar darbai, kurių charakteristikos rinkoje yra įprastos ir visuotinai žinomos (elektros energija, degalai, maisto produktai, kanceliarinės prekės, paprastojo remonto darbai ir </a:t>
            </a:r>
            <a:r>
              <a:rPr lang="lt-LT" dirty="0" err="1"/>
              <a:t>pan</a:t>
            </a:r>
            <a:r>
              <a:rPr lang="lt-LT" dirty="0"/>
              <a:t>.). </a:t>
            </a:r>
          </a:p>
          <a:p>
            <a:pPr algn="just"/>
            <a:r>
              <a:rPr lang="lt-LT" dirty="0"/>
              <a:t>- Tiekėjai labiau suinteresuoti konkuruoti dėl didelio prekių, paslaugų, darbų kiekio, nei varžytis dėl kiekvienos PO perkamo mažo kiekio atskirai, todėl gaunama daugiau pasiūlymų geresnėmis sąlygomis;</a:t>
            </a:r>
          </a:p>
          <a:p>
            <a:pPr algn="just"/>
            <a:r>
              <a:rPr lang="lt-LT" dirty="0"/>
              <a:t>- Pirkimo sąlygų (techninės specifikacijos, kvalifikacijos reikalavimai, sutarties sąlygos) parengimui ir procedūrų atlikimui būtina kvalifikacija viešųjų pirkimų, teisės ir su pirkimo objektu susijusioje srityje, todėl mažos PO neturėdamos tokių pajėgumų, neužtikrina procedūrų atitikties VPĮ  reikalavimams, racionalaus lėšų naudojimo principui;</a:t>
            </a:r>
          </a:p>
          <a:p>
            <a:pPr algn="just"/>
            <a:r>
              <a:rPr lang="lt-LT" dirty="0"/>
              <a:t>- Centralizuotų pirkimų objektas reikalingas visoms ar daugeliui PO, todėl bendras pirkimas sudaro sąlygas optimizuoti pirkimus: sumažinti procedūrų skaičių, padidinti pirkimų mastą ir ženkliai sutaupyti lėšų.</a:t>
            </a:r>
          </a:p>
          <a:p>
            <a:pPr algn="just"/>
            <a:r>
              <a:rPr lang="lt-LT" dirty="0"/>
              <a:t>- Centralizuotų pirkimų sistema skaidresnė nei decentralizuotų, ypač mažos vertės neskelbiamų pirkimų.</a:t>
            </a:r>
          </a:p>
          <a:p>
            <a:endParaRPr lang="lt-LT" dirty="0"/>
          </a:p>
          <a:p>
            <a:endParaRPr lang="lt-LT" dirty="0"/>
          </a:p>
        </p:txBody>
      </p:sp>
    </p:spTree>
    <p:extLst>
      <p:ext uri="{BB962C8B-B14F-4D97-AF65-F5344CB8AC3E}">
        <p14:creationId xmlns:p14="http://schemas.microsoft.com/office/powerpoint/2010/main" val="80370446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ntraštė 1"/>
          <p:cNvSpPr>
            <a:spLocks noGrp="1"/>
          </p:cNvSpPr>
          <p:nvPr>
            <p:ph type="title"/>
          </p:nvPr>
        </p:nvSpPr>
        <p:spPr/>
        <p:txBody>
          <a:bodyPr/>
          <a:lstStyle/>
          <a:p>
            <a:pPr algn="ctr"/>
            <a:r>
              <a:rPr lang="pt-BR" sz="2000" dirty="0"/>
              <a:t>Centralizavimo planavimo proceso etapai 2022 metais </a:t>
            </a:r>
            <a:r>
              <a:rPr lang="pt-BR" sz="2000" dirty="0" smtClean="0"/>
              <a:t>(</a:t>
            </a:r>
            <a:r>
              <a:rPr lang="lt-LT" sz="2000" dirty="0" smtClean="0"/>
              <a:t>4</a:t>
            </a:r>
            <a:r>
              <a:rPr lang="pt-BR" sz="2000" dirty="0" smtClean="0"/>
              <a:t>) </a:t>
            </a:r>
            <a:r>
              <a:rPr lang="pt-BR" sz="2000" dirty="0"/>
              <a:t/>
            </a:r>
            <a:br>
              <a:rPr lang="pt-BR" sz="2000" dirty="0"/>
            </a:br>
            <a:r>
              <a:rPr lang="pt-BR" sz="2000" dirty="0" smtClean="0"/>
              <a:t>(Pranašumai</a:t>
            </a:r>
            <a:r>
              <a:rPr lang="lt-LT" sz="2000" dirty="0" smtClean="0"/>
              <a:t>)</a:t>
            </a:r>
            <a:endParaRPr lang="lt-LT" sz="2000" dirty="0"/>
          </a:p>
        </p:txBody>
      </p:sp>
      <p:sp>
        <p:nvSpPr>
          <p:cNvPr id="3" name="Turinio vietos rezervavimo ženklas 2"/>
          <p:cNvSpPr>
            <a:spLocks noGrp="1"/>
          </p:cNvSpPr>
          <p:nvPr>
            <p:ph idx="1"/>
          </p:nvPr>
        </p:nvSpPr>
        <p:spPr/>
        <p:txBody>
          <a:bodyPr/>
          <a:lstStyle/>
          <a:p>
            <a:pPr algn="just"/>
            <a:r>
              <a:rPr lang="lt-LT" dirty="0" smtClean="0"/>
              <a:t>	Centralizuotų </a:t>
            </a:r>
            <a:r>
              <a:rPr lang="lt-LT" dirty="0"/>
              <a:t>pirkimų pranašumai, lyginant su PO dažniausiai atliekamais mažos vertės neskelbiamais pirkimais: </a:t>
            </a:r>
          </a:p>
          <a:p>
            <a:pPr algn="just"/>
            <a:r>
              <a:rPr lang="lt-LT" dirty="0" smtClean="0"/>
              <a:t>	• </a:t>
            </a:r>
            <a:r>
              <a:rPr lang="lt-LT" dirty="0"/>
              <a:t>ekonomiškai naudingesni pasiūlymai; </a:t>
            </a:r>
          </a:p>
          <a:p>
            <a:pPr algn="just"/>
            <a:r>
              <a:rPr lang="lt-LT" dirty="0" smtClean="0"/>
              <a:t>	• </a:t>
            </a:r>
            <a:r>
              <a:rPr lang="lt-LT" dirty="0"/>
              <a:t>geresnė perkamų prekių, darbų, paslaugų kokybė; kvalifikuotai parengtos sutarties sąlygos, kuriose pareigos ir atsakomybė aiškiai apibrėžtos ir proporcingai paskirstytos tarp šalių; </a:t>
            </a:r>
          </a:p>
          <a:p>
            <a:pPr algn="just"/>
            <a:r>
              <a:rPr lang="lt-LT" dirty="0" smtClean="0"/>
              <a:t>	• </a:t>
            </a:r>
            <a:r>
              <a:rPr lang="lt-LT" dirty="0"/>
              <a:t>sutaupytas specialistų laikas, mažesnis specialistų poreikis;</a:t>
            </a:r>
          </a:p>
          <a:p>
            <a:pPr algn="just"/>
            <a:r>
              <a:rPr lang="lt-LT" dirty="0" smtClean="0"/>
              <a:t>	• </a:t>
            </a:r>
            <a:r>
              <a:rPr lang="lt-LT" dirty="0"/>
              <a:t>išvengiama sudėtingų viešųjų pirkimų procedūrų; </a:t>
            </a:r>
          </a:p>
          <a:p>
            <a:pPr algn="just"/>
            <a:r>
              <a:rPr lang="lt-LT" dirty="0" smtClean="0"/>
              <a:t>	• </a:t>
            </a:r>
            <a:r>
              <a:rPr lang="lt-LT" dirty="0"/>
              <a:t>pirkimo procedūrų skaidrumas, viešumas, atitiktis VPĮ reikalavimams; </a:t>
            </a:r>
          </a:p>
          <a:p>
            <a:pPr algn="just"/>
            <a:r>
              <a:rPr lang="lt-LT" dirty="0" smtClean="0"/>
              <a:t>	• </a:t>
            </a:r>
            <a:r>
              <a:rPr lang="lt-LT" dirty="0"/>
              <a:t>korupcijos mažinimas.</a:t>
            </a:r>
          </a:p>
          <a:p>
            <a:endParaRPr lang="lt-LT" dirty="0"/>
          </a:p>
        </p:txBody>
      </p:sp>
    </p:spTree>
    <p:extLst>
      <p:ext uri="{BB962C8B-B14F-4D97-AF65-F5344CB8AC3E}">
        <p14:creationId xmlns:p14="http://schemas.microsoft.com/office/powerpoint/2010/main" val="198171496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ntraštė 1"/>
          <p:cNvSpPr>
            <a:spLocks noGrp="1"/>
          </p:cNvSpPr>
          <p:nvPr>
            <p:ph type="title"/>
          </p:nvPr>
        </p:nvSpPr>
        <p:spPr/>
        <p:txBody>
          <a:bodyPr/>
          <a:lstStyle/>
          <a:p>
            <a:pPr algn="ctr"/>
            <a:r>
              <a:rPr lang="pt-BR" sz="2000" dirty="0"/>
              <a:t>Centralizavimo planavimo proceso etapai 2022 metais </a:t>
            </a:r>
            <a:r>
              <a:rPr lang="pt-BR" sz="2000" dirty="0" smtClean="0"/>
              <a:t>(</a:t>
            </a:r>
            <a:r>
              <a:rPr lang="lt-LT" sz="2000" dirty="0" smtClean="0"/>
              <a:t>5</a:t>
            </a:r>
            <a:r>
              <a:rPr lang="pt-BR" sz="2000" dirty="0" smtClean="0"/>
              <a:t>) </a:t>
            </a:r>
            <a:r>
              <a:rPr lang="lt-LT" sz="2000" dirty="0" smtClean="0"/>
              <a:t/>
            </a:r>
            <a:br>
              <a:rPr lang="lt-LT" sz="2000" dirty="0" smtClean="0"/>
            </a:br>
            <a:r>
              <a:rPr lang="lt-LT" sz="2000" dirty="0" smtClean="0"/>
              <a:t>(Išvados)</a:t>
            </a:r>
            <a:endParaRPr lang="lt-LT" sz="2000" dirty="0"/>
          </a:p>
        </p:txBody>
      </p:sp>
      <p:sp>
        <p:nvSpPr>
          <p:cNvPr id="3" name="Turinio vietos rezervavimo ženklas 2"/>
          <p:cNvSpPr>
            <a:spLocks noGrp="1"/>
          </p:cNvSpPr>
          <p:nvPr>
            <p:ph idx="1"/>
          </p:nvPr>
        </p:nvSpPr>
        <p:spPr/>
        <p:txBody>
          <a:bodyPr/>
          <a:lstStyle/>
          <a:p>
            <a:pPr algn="ctr"/>
            <a:r>
              <a:rPr lang="lt-LT" dirty="0" smtClean="0"/>
              <a:t>	</a:t>
            </a:r>
            <a:r>
              <a:rPr lang="lt-LT" sz="2400" dirty="0" smtClean="0"/>
              <a:t>Atlikus </a:t>
            </a:r>
            <a:r>
              <a:rPr lang="lt-LT" sz="2400" dirty="0"/>
              <a:t>VP centralizavimo galimybių vertinimą, kai pagal įstatymą galimi 3 CPO steigimo scenarijai, siūlomas Plungės rajono savivaldybei scenarijus – steigti Centrinę perkančiąją organizaciją Plungės rajono savivaldybės administracijoje. </a:t>
            </a:r>
            <a:endParaRPr lang="lt-LT" sz="2400" dirty="0" smtClean="0"/>
          </a:p>
        </p:txBody>
      </p:sp>
    </p:spTree>
    <p:extLst>
      <p:ext uri="{BB962C8B-B14F-4D97-AF65-F5344CB8AC3E}">
        <p14:creationId xmlns:p14="http://schemas.microsoft.com/office/powerpoint/2010/main" val="3694241943"/>
      </p:ext>
    </p:extLst>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Kampai">
  <a:themeElements>
    <a:clrScheme name="Kampai">
      <a:dk1>
        <a:srgbClr val="000000"/>
      </a:dk1>
      <a:lt1>
        <a:srgbClr val="FFFFFF"/>
      </a:lt1>
      <a:dk2>
        <a:srgbClr val="434342"/>
      </a:dk2>
      <a:lt2>
        <a:srgbClr val="CDD7D9"/>
      </a:lt2>
      <a:accent1>
        <a:srgbClr val="797B7E"/>
      </a:accent1>
      <a:accent2>
        <a:srgbClr val="F96A1B"/>
      </a:accent2>
      <a:accent3>
        <a:srgbClr val="08A1D9"/>
      </a:accent3>
      <a:accent4>
        <a:srgbClr val="7C984A"/>
      </a:accent4>
      <a:accent5>
        <a:srgbClr val="C2AD8D"/>
      </a:accent5>
      <a:accent6>
        <a:srgbClr val="506E94"/>
      </a:accent6>
      <a:hlink>
        <a:srgbClr val="5F5F5F"/>
      </a:hlink>
      <a:folHlink>
        <a:srgbClr val="969696"/>
      </a:folHlink>
    </a:clrScheme>
    <a:fontScheme name="Kampai">
      <a:majorFont>
        <a:latin typeface="Franklin Gothic Medium"/>
        <a:ea typeface=""/>
        <a:cs typeface=""/>
        <a:font script="Jpan" typeface="HG創英角ｺﾞｼｯｸUB"/>
        <a:font script="Hang" typeface="돋움"/>
        <a:font script="Hans" typeface="微软雅黑"/>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a:ea typeface=""/>
        <a:cs typeface=""/>
        <a:font script="Jpan" typeface="ＭＳ Ｐゴシック"/>
        <a:font script="Hang" typeface="맑은 고딕"/>
        <a:font script="Hans" typeface="隶书"/>
        <a:font script="Hant" typeface="新細明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mpai">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20400000"/>
            </a:lightRig>
          </a:scene3d>
          <a:sp3d contourW="6350">
            <a:bevelT w="41275" h="19050" prst="angle"/>
            <a:contourClr>
              <a:schemeClr val="phClr">
                <a:shade val="25000"/>
                <a:satMod val="150000"/>
              </a:schemeClr>
            </a:contourClr>
          </a:sp3d>
        </a:effectStyle>
      </a:effectStyleLst>
      <a:bgFillStyleLst>
        <a:solidFill>
          <a:schemeClr val="phClr"/>
        </a:solidFill>
        <a:blipFill rotWithShape="1">
          <a:blip xmlns:r="http://schemas.openxmlformats.org/officeDocument/2006/relationships" r:embed="rId1">
            <a:duotone>
              <a:schemeClr val="phClr">
                <a:tint val="90000"/>
                <a:shade val="85000"/>
              </a:schemeClr>
              <a:schemeClr val="phClr">
                <a:tint val="95000"/>
                <a:shade val="99000"/>
              </a:schemeClr>
            </a:duotone>
          </a:blip>
          <a:tile tx="0" ty="0" sx="100000" sy="100000" flip="none" algn="tl"/>
        </a:blipFill>
        <a:blipFill rotWithShape="1">
          <a:blip xmlns:r="http://schemas.openxmlformats.org/officeDocument/2006/relationships" r:embed="rId2">
            <a:duotone>
              <a:schemeClr val="phClr">
                <a:tint val="93000"/>
                <a:shade val="85000"/>
              </a:schemeClr>
              <a:schemeClr val="phClr">
                <a:tint val="96000"/>
                <a:shade val="99000"/>
              </a:schemeClr>
            </a:duotone>
          </a:blip>
          <a:tile tx="0" ty="0" sx="90000" sy="9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Angles</Template>
  <TotalTime>657</TotalTime>
  <Words>228</Words>
  <Application>Microsoft Office PowerPoint</Application>
  <PresentationFormat>Demonstracija ekrane (4:3)</PresentationFormat>
  <Paragraphs>42</Paragraphs>
  <Slides>10</Slides>
  <Notes>0</Notes>
  <HiddenSlides>0</HiddenSlides>
  <MMClips>0</MMClips>
  <ScaleCrop>false</ScaleCrop>
  <HeadingPairs>
    <vt:vector size="4" baseType="variant">
      <vt:variant>
        <vt:lpstr>Tema</vt:lpstr>
      </vt:variant>
      <vt:variant>
        <vt:i4>1</vt:i4>
      </vt:variant>
      <vt:variant>
        <vt:lpstr>Skaidrių pavadinimai</vt:lpstr>
      </vt:variant>
      <vt:variant>
        <vt:i4>10</vt:i4>
      </vt:variant>
    </vt:vector>
  </HeadingPairs>
  <TitlesOfParts>
    <vt:vector size="11" baseType="lpstr">
      <vt:lpstr>Kampai</vt:lpstr>
      <vt:lpstr>   PLUNGĖS RAJONO SAVIVALDYBĖS ADMINISTRACIJOS IR JAI PAVALDŽIŲ ĮSTAIGŲ 2022 metais PLANUOJAMI VIEŠŲJŲ PIRKIMŲ CENTRALIZACIJOS PROCESAI </vt:lpstr>
      <vt:lpstr>TEISĖS AKTŲ PAKEITIMAI (1)</vt:lpstr>
      <vt:lpstr>TEISĖS AKTŲ PAKEITIMAI (2)</vt:lpstr>
      <vt:lpstr>PowerPoint pristatymas</vt:lpstr>
      <vt:lpstr>Centralizavimo planavimo proceso etapai 2022 metais (1)</vt:lpstr>
      <vt:lpstr>Centralizavimo planavimo proceso etapai 2022 metais (2) Žmogiškųjų išteklių poreikio nustatymo aspektai</vt:lpstr>
      <vt:lpstr>Centralizavimo planavimo proceso etapai 2022 metais (3)  (prielaidos)</vt:lpstr>
      <vt:lpstr>Centralizavimo planavimo proceso etapai 2022 metais (4)  (Pranašumai)</vt:lpstr>
      <vt:lpstr>Centralizavimo planavimo proceso etapai 2022 metais (5)  (Išvados)</vt:lpstr>
      <vt:lpstr>AČIŪ UŽ DĖMESĮ</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PLUNGĖS RAJONO SAVIVALDYBĖS ADMINISTRACIJOS IR JAI PAVALDŽIŲ ĮSIATGŲ VIEŠŲJŲ PIRKIMŲ CENTRALIZACIJOS ASPEKTAI</dc:title>
  <dc:creator>Jūratė Garčinskaitė</dc:creator>
  <cp:lastModifiedBy>Jūratė Garčinskaitė</cp:lastModifiedBy>
  <cp:revision>33</cp:revision>
  <dcterms:created xsi:type="dcterms:W3CDTF">2022-01-26T09:17:31Z</dcterms:created>
  <dcterms:modified xsi:type="dcterms:W3CDTF">2022-01-27T11:50:08Z</dcterms:modified>
</cp:coreProperties>
</file>